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39"/>
  </p:notesMasterIdLst>
  <p:sldIdLst>
    <p:sldId id="299" r:id="rId3"/>
    <p:sldId id="300" r:id="rId4"/>
    <p:sldId id="258" r:id="rId5"/>
    <p:sldId id="259" r:id="rId6"/>
    <p:sldId id="260" r:id="rId7"/>
    <p:sldId id="262" r:id="rId8"/>
    <p:sldId id="263"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6" r:id="rId3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B002"/>
    <a:srgbClr val="49BA05"/>
    <a:srgbClr val="EC2397"/>
    <a:srgbClr val="52C204"/>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32C4D-04F3-409C-BFFB-15603B430F13}" type="datetimeFigureOut">
              <a:rPr lang="es-PE" smtClean="0"/>
              <a:t>28/01/2019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3284D-8BD2-4C6E-A1A3-EF37880174E9}" type="slidenum">
              <a:rPr lang="es-PE" smtClean="0"/>
              <a:t>‹Nº›</a:t>
            </a:fld>
            <a:endParaRPr lang="es-PE"/>
          </a:p>
        </p:txBody>
      </p:sp>
    </p:spTree>
    <p:extLst>
      <p:ext uri="{BB962C8B-B14F-4D97-AF65-F5344CB8AC3E}">
        <p14:creationId xmlns:p14="http://schemas.microsoft.com/office/powerpoint/2010/main" val="261527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   </a:t>
            </a:r>
            <a:endParaRPr lang="es-PE" dirty="0"/>
          </a:p>
        </p:txBody>
      </p:sp>
      <p:sp>
        <p:nvSpPr>
          <p:cNvPr id="4" name="3 Marcador de número de diapositiva"/>
          <p:cNvSpPr>
            <a:spLocks noGrp="1"/>
          </p:cNvSpPr>
          <p:nvPr>
            <p:ph type="sldNum" sz="quarter" idx="10"/>
          </p:nvPr>
        </p:nvSpPr>
        <p:spPr/>
        <p:txBody>
          <a:bodyPr/>
          <a:lstStyle/>
          <a:p>
            <a:fld id="{0E2754CA-F8EF-4CBC-BCC2-C26F59BA4A36}" type="slidenum">
              <a:rPr lang="es-PE" smtClean="0">
                <a:solidFill>
                  <a:prstClr val="black"/>
                </a:solidFill>
              </a:rPr>
              <a:pPr/>
              <a:t>4</a:t>
            </a:fld>
            <a:endParaRPr lang="es-PE" dirty="0">
              <a:solidFill>
                <a:prstClr val="black"/>
              </a:solidFill>
            </a:endParaRPr>
          </a:p>
        </p:txBody>
      </p:sp>
    </p:spTree>
    <p:extLst>
      <p:ext uri="{BB962C8B-B14F-4D97-AF65-F5344CB8AC3E}">
        <p14:creationId xmlns:p14="http://schemas.microsoft.com/office/powerpoint/2010/main" val="325620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E2754CA-F8EF-4CBC-BCC2-C26F59BA4A36}" type="slidenum">
              <a:rPr lang="es-PE" smtClean="0">
                <a:solidFill>
                  <a:prstClr val="black"/>
                </a:solidFill>
              </a:rPr>
              <a:pPr/>
              <a:t>28</a:t>
            </a:fld>
            <a:endParaRPr lang="es-PE">
              <a:solidFill>
                <a:prstClr val="black"/>
              </a:solidFill>
            </a:endParaRPr>
          </a:p>
        </p:txBody>
      </p:sp>
    </p:spTree>
    <p:extLst>
      <p:ext uri="{BB962C8B-B14F-4D97-AF65-F5344CB8AC3E}">
        <p14:creationId xmlns:p14="http://schemas.microsoft.com/office/powerpoint/2010/main" val="46967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FF4C54A-F4BC-4831-976B-BEA3D8C2873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43767249"/>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953ADAE-90D6-44C0-9ACA-7C62C49A8BF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36774736"/>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DAED41B-C4E5-4364-A4EB-0DEDA2A715E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20661239"/>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956DF23A-69AB-4BB8-868E-90B3C5834DB5}"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484830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72BF03B2-EE31-4800-94E2-4649F042767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27332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AC6A43BC-EA81-487B-A180-9773E292185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547549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44C3031-EEB8-49A3-8AFE-EBC68414846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55842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9CAB5DAF-3D0C-46F0-8051-C8CD59E3495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93127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6A8A491A-C26D-441D-98CF-4A6B525FE524}"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517561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6F7C8D40-7CB9-4792-86D4-998A0FB777B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25375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5E35C347-E3AF-409B-80C6-1D417A685BE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683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1A89372-6135-4FF6-B964-EB74C42686C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96737528"/>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A1B3F527-FAA1-41A0-927E-563D5523DF8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696725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4487211C-B969-4ECA-B9D8-3FB209007B3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622631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3679E41A-CE55-4B1B-B45B-05B693FEAA7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936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0AFBBAE-3337-4EE6-94DB-A6A98647A63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5645133"/>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FC34D71-926C-414E-B965-4655BC970E6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498144687"/>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073C0D4-6DBD-40FA-A733-5B54B65A2D9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62943024"/>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1112CE0-CC99-4669-9648-790FEAA4A28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23975443"/>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5CC909EA-7B21-42B4-AD11-62633105937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6521288"/>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A13EAE7-49CE-466A-B259-C664252B50A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72056936"/>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F54D1E0-4FE2-4145-AC07-E7022DF442E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45011410"/>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D6E4E4C-3B05-4263-9A2D-47D73CADC6FD}"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2148548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D269282-1F6E-4394-9B2E-A610C00E76B0}" type="slidenum">
              <a:rPr lang="en-US">
                <a:solidFill>
                  <a:srgbClr val="FFFFFF"/>
                </a:solidFill>
                <a:latin typeface="Times New Roman" pitchFamily="18" charset="0"/>
                <a:cs typeface="Times New Roman" pitchFamily="18" charset="0"/>
              </a:rPr>
              <a:pPr fontAlgn="base">
                <a:spcBef>
                  <a:spcPct val="0"/>
                </a:spcBef>
                <a:spcAft>
                  <a:spcPct val="0"/>
                </a:spcAft>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70535232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37. Ven espirit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276" y="522170"/>
            <a:ext cx="8075054" cy="5904387"/>
          </a:xfrm>
          <a:prstGeom prst="rect">
            <a:avLst/>
          </a:prstGeom>
          <a:scene3d>
            <a:camera prst="orthographicFront"/>
            <a:lightRig rig="threePt" dir="t"/>
          </a:scene3d>
          <a:sp3d>
            <a:bevelT prst="convex"/>
          </a:sp3d>
        </p:spPr>
      </p:pic>
      <p:sp>
        <p:nvSpPr>
          <p:cNvPr id="5" name="Rectángulo 4"/>
          <p:cNvSpPr/>
          <p:nvPr/>
        </p:nvSpPr>
        <p:spPr>
          <a:xfrm rot="21138539">
            <a:off x="951807" y="5966390"/>
            <a:ext cx="747319" cy="276999"/>
          </a:xfrm>
          <a:prstGeom prst="rect">
            <a:avLst/>
          </a:prstGeom>
        </p:spPr>
        <p:txBody>
          <a:bodyPr wrap="none">
            <a:spAutoFit/>
          </a:bodyPr>
          <a:lstStyle/>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5439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250" advClick="0" advTm="26000">
        <p15:prstTrans prst="curtains"/>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4" y="511598"/>
            <a:ext cx="8054878" cy="5863443"/>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813238" y="4425585"/>
            <a:ext cx="7744944" cy="1815882"/>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dirty="0" smtClean="0">
                <a:solidFill>
                  <a:srgbClr val="FFFF00"/>
                </a:solidFill>
                <a:effectLst>
                  <a:glow rad="101600">
                    <a:srgbClr val="000000"/>
                  </a:glow>
                  <a:outerShdw blurRad="38100" dist="38100" dir="2700000" algn="tl">
                    <a:srgbClr val="000000">
                      <a:alpha val="43137"/>
                    </a:srgbClr>
                  </a:outerShdw>
                </a:effectLst>
                <a:latin typeface="Georgia" pitchFamily="18" charset="0"/>
              </a:rPr>
              <a:t>Y Jesús les dijo: </a:t>
            </a:r>
            <a:r>
              <a:rPr lang="es-ES" sz="2800" i="1" dirty="0" smtClean="0">
                <a:solidFill>
                  <a:srgbClr val="FFFF00"/>
                </a:solidFill>
                <a:effectLst>
                  <a:glow rad="101600">
                    <a:srgbClr val="000000"/>
                  </a:glow>
                  <a:outerShdw blurRad="38100" dist="38100" dir="2700000" algn="tl">
                    <a:srgbClr val="000000">
                      <a:alpha val="43137"/>
                    </a:srgbClr>
                  </a:outerShdw>
                </a:effectLst>
                <a:latin typeface="Georgia" pitchFamily="18" charset="0"/>
              </a:rPr>
              <a:t>–Sin duda me recitarán aquel </a:t>
            </a:r>
            <a:r>
              <a:rPr lang="es-ES" sz="2800" i="1" dirty="0" err="1" smtClean="0">
                <a:solidFill>
                  <a:srgbClr val="FFFF00"/>
                </a:solidFill>
                <a:effectLst>
                  <a:glow rad="101600">
                    <a:srgbClr val="000000"/>
                  </a:glow>
                  <a:outerShdw blurRad="38100" dist="38100" dir="2700000" algn="tl">
                    <a:srgbClr val="000000">
                      <a:alpha val="43137"/>
                    </a:srgbClr>
                  </a:outerShdw>
                </a:effectLst>
                <a:latin typeface="Georgia" pitchFamily="18" charset="0"/>
              </a:rPr>
              <a:t>refrán:Médico</a:t>
            </a:r>
            <a:r>
              <a:rPr lang="es-ES" sz="2800" i="1" dirty="0" smtClean="0">
                <a:solidFill>
                  <a:srgbClr val="FFFF00"/>
                </a:solidFill>
                <a:effectLst>
                  <a:glow rad="101600">
                    <a:srgbClr val="000000"/>
                  </a:glow>
                  <a:outerShdw blurRad="38100" dist="38100" dir="2700000" algn="tl">
                    <a:srgbClr val="000000">
                      <a:alpha val="43137"/>
                    </a:srgbClr>
                  </a:outerShdw>
                </a:effectLst>
                <a:latin typeface="Georgia" pitchFamily="18" charset="0"/>
              </a:rPr>
              <a:t>, cúrate a ti mismo; </a:t>
            </a:r>
            <a:r>
              <a:rPr lang="es-PE" sz="2800" i="1" dirty="0" smtClean="0">
                <a:solidFill>
                  <a:srgbClr val="FFFF00"/>
                </a:solidFill>
                <a:effectLst>
                  <a:glow rad="101600">
                    <a:srgbClr val="000000"/>
                  </a:glow>
                  <a:outerShdw blurRad="38100" dist="38100" dir="2700000" algn="tl">
                    <a:srgbClr val="000000">
                      <a:alpha val="43137"/>
                    </a:srgbClr>
                  </a:outerShdw>
                </a:effectLst>
                <a:latin typeface="Georgia" pitchFamily="18" charset="0"/>
              </a:rPr>
              <a:t>haz también aquí en tu tierra lo que hemos oído que has hecho en </a:t>
            </a:r>
            <a:r>
              <a:rPr lang="es-PE" sz="2800" i="1" dirty="0" err="1" smtClean="0">
                <a:solidFill>
                  <a:srgbClr val="FFFF00"/>
                </a:solidFill>
                <a:effectLst>
                  <a:glow rad="101600">
                    <a:srgbClr val="000000"/>
                  </a:glow>
                  <a:outerShdw blurRad="38100" dist="38100" dir="2700000" algn="tl">
                    <a:srgbClr val="000000">
                      <a:alpha val="43137"/>
                    </a:srgbClr>
                  </a:outerShdw>
                </a:effectLst>
                <a:latin typeface="Georgia" pitchFamily="18" charset="0"/>
              </a:rPr>
              <a:t>Cafarnaum</a:t>
            </a:r>
            <a:r>
              <a:rPr lang="es-PE" sz="2800" i="1" dirty="0" smtClean="0">
                <a:solidFill>
                  <a:srgbClr val="FFFF00"/>
                </a:solidFill>
                <a:effectLst>
                  <a:glow rad="101600">
                    <a:srgbClr val="000000"/>
                  </a:glow>
                  <a:outerShdw blurRad="38100" dist="38100" dir="2700000" algn="tl">
                    <a:srgbClr val="000000">
                      <a:alpha val="43137"/>
                    </a:srgbClr>
                  </a:outerShdw>
                </a:effectLst>
                <a:latin typeface="Georgia" pitchFamily="18" charset="0"/>
              </a:rPr>
              <a:t>.</a:t>
            </a:r>
            <a:endParaRPr lang="es-ES" sz="2800" i="1" dirty="0">
              <a:solidFill>
                <a:srgbClr val="FFFF00"/>
              </a:solidFill>
              <a:effectLst>
                <a:glow rad="101600">
                  <a:srgbClr val="000000"/>
                </a:glow>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66484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2/3*#ppt_w"/>
                                          </p:val>
                                        </p:tav>
                                        <p:tav tm="100000">
                                          <p:val>
                                            <p:strVal val="#ppt_w"/>
                                          </p:val>
                                        </p:tav>
                                      </p:tavLst>
                                    </p:anim>
                                    <p:anim calcmode="lin" valueType="num">
                                      <p:cBhvr>
                                        <p:cTn id="8" dur="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28" y="515155"/>
            <a:ext cx="8090580" cy="5872766"/>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6146" name="Rectangle 2"/>
          <p:cNvSpPr>
            <a:spLocks noChangeArrowheads="1"/>
          </p:cNvSpPr>
          <p:nvPr/>
        </p:nvSpPr>
        <p:spPr bwMode="auto">
          <a:xfrm>
            <a:off x="5473520" y="515154"/>
            <a:ext cx="3116687" cy="1815882"/>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dirty="0" smtClean="0">
                <a:solidFill>
                  <a:srgbClr val="FFFFFF"/>
                </a:solidFill>
                <a:effectLst>
                  <a:outerShdw blurRad="38100" dist="38100" dir="2700000" algn="tl">
                    <a:srgbClr val="000000">
                      <a:alpha val="43137"/>
                    </a:srgbClr>
                  </a:outerShdw>
                </a:effectLst>
                <a:latin typeface="Arial Narrow" panose="020B0606020202030204" pitchFamily="34" charset="0"/>
              </a:rPr>
              <a:t>Y </a:t>
            </a:r>
            <a:r>
              <a:rPr lang="es-ES" sz="2800" dirty="0">
                <a:solidFill>
                  <a:srgbClr val="FFFFFF"/>
                </a:solidFill>
                <a:effectLst>
                  <a:outerShdw blurRad="38100" dist="38100" dir="2700000" algn="tl">
                    <a:srgbClr val="000000">
                      <a:alpha val="43137"/>
                    </a:srgbClr>
                  </a:outerShdw>
                </a:effectLst>
                <a:latin typeface="Arial Narrow" panose="020B0606020202030204" pitchFamily="34" charset="0"/>
              </a:rPr>
              <a:t>añadió</a:t>
            </a:r>
            <a:r>
              <a:rPr lang="es-ES" sz="2800" dirty="0" smtClean="0">
                <a:solidFill>
                  <a:srgbClr val="FFFFFF"/>
                </a:solidFill>
                <a:effectLst>
                  <a:outerShdw blurRad="38100" dist="38100" dir="2700000" algn="tl">
                    <a:srgbClr val="000000">
                      <a:alpha val="43137"/>
                    </a:srgbClr>
                  </a:outerShdw>
                </a:effectLst>
                <a:latin typeface="Arial Narrow" panose="020B0606020202030204" pitchFamily="34" charset="0"/>
              </a:rPr>
              <a:t>: – </a:t>
            </a:r>
            <a:r>
              <a:rPr lang="es-ES" sz="2800" i="1" dirty="0" smtClean="0">
                <a:solidFill>
                  <a:srgbClr val="FFFF00"/>
                </a:solidFill>
                <a:effectLst>
                  <a:outerShdw blurRad="38100" dist="38100" dir="2700000" algn="tl">
                    <a:srgbClr val="000000">
                      <a:alpha val="43137"/>
                    </a:srgbClr>
                  </a:outerShdw>
                </a:effectLst>
                <a:latin typeface="Arial Narrow" panose="020B0606020202030204" pitchFamily="34" charset="0"/>
              </a:rPr>
              <a:t>Les </a:t>
            </a:r>
            <a:r>
              <a:rPr lang="es-ES" sz="2800" i="1" dirty="0">
                <a:solidFill>
                  <a:srgbClr val="FFFF00"/>
                </a:solidFill>
                <a:effectLst>
                  <a:outerShdw blurRad="38100" dist="38100" dir="2700000" algn="tl">
                    <a:srgbClr val="000000">
                      <a:alpha val="43137"/>
                    </a:srgbClr>
                  </a:outerShdw>
                </a:effectLst>
                <a:latin typeface="Arial Narrow" panose="020B0606020202030204" pitchFamily="34" charset="0"/>
              </a:rPr>
              <a:t>aseguro que ningún profeta es bien recibido en su tierra. </a:t>
            </a:r>
          </a:p>
        </p:txBody>
      </p:sp>
    </p:spTree>
    <p:extLst>
      <p:ext uri="{BB962C8B-B14F-4D97-AF65-F5344CB8AC3E}">
        <p14:creationId xmlns:p14="http://schemas.microsoft.com/office/powerpoint/2010/main" val="2078365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strVal val="2/3*#ppt_w"/>
                                          </p:val>
                                        </p:tav>
                                        <p:tav tm="100000">
                                          <p:val>
                                            <p:strVal val="#ppt_w"/>
                                          </p:val>
                                        </p:tav>
                                      </p:tavLst>
                                    </p:anim>
                                    <p:anim calcmode="lin" valueType="num">
                                      <p:cBhvr>
                                        <p:cTn id="8" dur="750" fill="hold"/>
                                        <p:tgtEl>
                                          <p:spTgt spid="614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946" y="515155"/>
            <a:ext cx="8080384" cy="5872766"/>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4" name="3 Rectángulo"/>
          <p:cNvSpPr/>
          <p:nvPr/>
        </p:nvSpPr>
        <p:spPr>
          <a:xfrm>
            <a:off x="601028" y="4780309"/>
            <a:ext cx="7920880" cy="1384995"/>
          </a:xfrm>
          <a:prstGeom prst="rect">
            <a:avLst/>
          </a:prstGeom>
        </p:spPr>
        <p:txBody>
          <a:bodyPr wrap="square">
            <a:spAutoFit/>
          </a:bodyPr>
          <a:lstStyle/>
          <a:p>
            <a:pPr algn="ctr" fontAlgn="base">
              <a:spcBef>
                <a:spcPct val="0"/>
              </a:spcBef>
              <a:spcAft>
                <a:spcPct val="0"/>
              </a:spcAft>
            </a:pPr>
            <a:r>
              <a:rPr lang="es-ES" sz="2800" b="1" i="1" dirty="0" smtClean="0">
                <a:solidFill>
                  <a:srgbClr val="FFFF00"/>
                </a:solidFill>
                <a:effectLst>
                  <a:glow rad="101600">
                    <a:srgbClr val="000000">
                      <a:alpha val="60000"/>
                    </a:srgbClr>
                  </a:glow>
                  <a:outerShdw blurRad="38100" dist="38100" dir="2700000" algn="tl">
                    <a:srgbClr val="000000">
                      <a:alpha val="43137"/>
                    </a:srgbClr>
                  </a:outerShdw>
                </a:effectLst>
                <a:latin typeface="Tekton Pro" pitchFamily="34" charset="0"/>
              </a:rPr>
              <a:t>Les </a:t>
            </a:r>
            <a:r>
              <a:rPr lang="es-ES" sz="2800" b="1" i="1" dirty="0">
                <a:solidFill>
                  <a:srgbClr val="FFFF00"/>
                </a:solidFill>
                <a:effectLst>
                  <a:glow rad="101600">
                    <a:srgbClr val="000000">
                      <a:alpha val="60000"/>
                    </a:srgbClr>
                  </a:glow>
                  <a:outerShdw blurRad="38100" dist="38100" dir="2700000" algn="tl">
                    <a:srgbClr val="000000">
                      <a:alpha val="43137"/>
                    </a:srgbClr>
                  </a:outerShdw>
                </a:effectLst>
                <a:latin typeface="Tekton Pro" pitchFamily="34" charset="0"/>
              </a:rPr>
              <a:t>garantizo que  en Israel había muchas viudas en tiempo de Elías, cuando no hubo lluvia del cielo tres años y seis meses, y el  hambre azotó a todo el país;</a:t>
            </a:r>
            <a:endParaRPr lang="es-PE" sz="2800" b="1" i="1" dirty="0">
              <a:solidFill>
                <a:srgbClr val="FFFF00"/>
              </a:solidFill>
              <a:effectLst>
                <a:glow rad="101600">
                  <a:srgbClr val="000000">
                    <a:alpha val="60000"/>
                  </a:srgbClr>
                </a:glow>
                <a:outerShdw blurRad="38100" dist="38100" dir="2700000" algn="tl">
                  <a:srgbClr val="000000">
                    <a:alpha val="43137"/>
                  </a:srgbClr>
                </a:outerShdw>
              </a:effectLst>
              <a:latin typeface="Tekton Pro" pitchFamily="34" charset="0"/>
            </a:endParaRPr>
          </a:p>
        </p:txBody>
      </p:sp>
    </p:spTree>
    <p:extLst>
      <p:ext uri="{BB962C8B-B14F-4D97-AF65-F5344CB8AC3E}">
        <p14:creationId xmlns:p14="http://schemas.microsoft.com/office/powerpoint/2010/main" val="1123607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strVal val="2/3*#ppt_w"/>
                                          </p:val>
                                        </p:tav>
                                        <p:tav tm="100000">
                                          <p:val>
                                            <p:strVal val="#ppt_w"/>
                                          </p:val>
                                        </p:tav>
                                      </p:tavLst>
                                    </p:anim>
                                    <p:anim calcmode="lin" valueType="num">
                                      <p:cBhvr>
                                        <p:cTn id="8" dur="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ndecimahora.org/public/profecia/img/profecias-y-profetas-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4107" b="14155"/>
          <a:stretch/>
        </p:blipFill>
        <p:spPr bwMode="auto">
          <a:xfrm>
            <a:off x="513795" y="515333"/>
            <a:ext cx="8091264" cy="5872587"/>
          </a:xfrm>
          <a:prstGeom prst="rect">
            <a:avLst/>
          </a:prstGeom>
          <a:noFill/>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3083263" y="773970"/>
            <a:ext cx="2952328" cy="2677656"/>
          </a:xfrm>
          <a:prstGeom prst="rect">
            <a:avLst/>
          </a:prstGeom>
        </p:spPr>
        <p:txBody>
          <a:bodyPr wrap="square">
            <a:spAutoFit/>
          </a:bodyPr>
          <a:lstStyle/>
          <a:p>
            <a:pPr algn="ctr" fontAlgn="base">
              <a:spcBef>
                <a:spcPct val="0"/>
              </a:spcBef>
              <a:spcAft>
                <a:spcPct val="0"/>
              </a:spcAft>
            </a:pPr>
            <a:r>
              <a:rPr lang="es-ES" sz="2800" i="1" dirty="0" smtClean="0">
                <a:solidFill>
                  <a:srgbClr val="FFFF00"/>
                </a:solidFill>
                <a:effectLst>
                  <a:glow rad="63500">
                    <a:srgbClr val="000000">
                      <a:alpha val="40000"/>
                    </a:srgbClr>
                  </a:glow>
                  <a:outerShdw blurRad="50800" dist="38100" dir="10800000" algn="r" rotWithShape="0">
                    <a:prstClr val="black"/>
                  </a:outerShdw>
                </a:effectLst>
                <a:latin typeface="Tekton Pro" pitchFamily="34" charset="0"/>
              </a:rPr>
              <a:t>sin </a:t>
            </a:r>
            <a:r>
              <a:rPr lang="es-ES" sz="2800" i="1" dirty="0">
                <a:solidFill>
                  <a:srgbClr val="FFFF00"/>
                </a:solidFill>
                <a:effectLst>
                  <a:glow rad="63500">
                    <a:srgbClr val="000000">
                      <a:alpha val="40000"/>
                    </a:srgbClr>
                  </a:glow>
                  <a:outerShdw blurRad="50800" dist="38100" dir="10800000" algn="r" rotWithShape="0">
                    <a:prstClr val="black"/>
                  </a:outerShdw>
                </a:effectLst>
                <a:latin typeface="Tekton Pro" pitchFamily="34" charset="0"/>
              </a:rPr>
              <a:t>embargo, a ninguna de ellas fue enviado </a:t>
            </a:r>
            <a:r>
              <a:rPr lang="es-ES" sz="2800" i="1" dirty="0" smtClean="0">
                <a:solidFill>
                  <a:srgbClr val="FFFF00"/>
                </a:solidFill>
                <a:effectLst>
                  <a:glow rad="63500">
                    <a:srgbClr val="000000">
                      <a:alpha val="40000"/>
                    </a:srgbClr>
                  </a:glow>
                  <a:outerShdw blurRad="50800" dist="38100" dir="10800000" algn="r" rotWithShape="0">
                    <a:prstClr val="black"/>
                  </a:outerShdw>
                </a:effectLst>
                <a:latin typeface="Tekton Pro" pitchFamily="34" charset="0"/>
              </a:rPr>
              <a:t>Elías</a:t>
            </a:r>
            <a:r>
              <a:rPr lang="es-ES" sz="2800" i="1" dirty="0">
                <a:solidFill>
                  <a:srgbClr val="FFFF00"/>
                </a:solidFill>
                <a:effectLst>
                  <a:glow rad="63500">
                    <a:srgbClr val="000000">
                      <a:alpha val="40000"/>
                    </a:srgbClr>
                  </a:glow>
                  <a:outerShdw blurRad="50800" dist="38100" dir="10800000" algn="r" rotWithShape="0">
                    <a:prstClr val="black"/>
                  </a:outerShdw>
                </a:effectLst>
                <a:latin typeface="Tekton Pro" pitchFamily="34" charset="0"/>
              </a:rPr>
              <a:t>, sino a una viuda de </a:t>
            </a:r>
            <a:r>
              <a:rPr lang="es-ES" sz="2800" i="1" dirty="0" err="1">
                <a:solidFill>
                  <a:srgbClr val="FFFF00"/>
                </a:solidFill>
                <a:effectLst>
                  <a:glow rad="63500">
                    <a:srgbClr val="000000">
                      <a:alpha val="40000"/>
                    </a:srgbClr>
                  </a:glow>
                  <a:outerShdw blurRad="50800" dist="38100" dir="10800000" algn="r" rotWithShape="0">
                    <a:prstClr val="black"/>
                  </a:outerShdw>
                </a:effectLst>
                <a:latin typeface="Tekton Pro" pitchFamily="34" charset="0"/>
              </a:rPr>
              <a:t>Sarepta</a:t>
            </a:r>
            <a:r>
              <a:rPr lang="es-ES" sz="2800" i="1" dirty="0">
                <a:solidFill>
                  <a:srgbClr val="FFFF00"/>
                </a:solidFill>
                <a:effectLst>
                  <a:glow rad="63500">
                    <a:srgbClr val="000000">
                      <a:alpha val="40000"/>
                    </a:srgbClr>
                  </a:glow>
                  <a:outerShdw blurRad="50800" dist="38100" dir="10800000" algn="r" rotWithShape="0">
                    <a:prstClr val="black"/>
                  </a:outerShdw>
                </a:effectLst>
                <a:latin typeface="Tekton Pro" pitchFamily="34" charset="0"/>
              </a:rPr>
              <a:t>, en el territorio de Sidón.</a:t>
            </a:r>
            <a:endParaRPr lang="es-PE" sz="2800" i="1" dirty="0">
              <a:solidFill>
                <a:srgbClr val="FFFF00"/>
              </a:solidFill>
              <a:effectLst>
                <a:glow rad="63500">
                  <a:srgbClr val="000000">
                    <a:alpha val="40000"/>
                  </a:srgbClr>
                </a:glow>
                <a:outerShdw blurRad="50800" dist="38100" dir="10800000" algn="r" rotWithShape="0">
                  <a:prstClr val="black"/>
                </a:outerShdw>
              </a:effectLst>
              <a:latin typeface="Tekton Pro" pitchFamily="34" charset="0"/>
            </a:endParaRPr>
          </a:p>
        </p:txBody>
      </p:sp>
    </p:spTree>
    <p:extLst>
      <p:ext uri="{BB962C8B-B14F-4D97-AF65-F5344CB8AC3E}">
        <p14:creationId xmlns:p14="http://schemas.microsoft.com/office/powerpoint/2010/main" val="3616453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2/3*#ppt_w"/>
                                          </p:val>
                                        </p:tav>
                                        <p:tav tm="100000">
                                          <p:val>
                                            <p:strVal val="#ppt_w"/>
                                          </p:val>
                                        </p:tav>
                                      </p:tavLst>
                                    </p:anim>
                                    <p:anim calcmode="lin" valueType="num">
                                      <p:cBhvr>
                                        <p:cTn id="8" dur="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naaman el sirio en la biblia"/>
          <p:cNvPicPr>
            <a:picLocks noChangeAspect="1" noChangeArrowheads="1"/>
          </p:cNvPicPr>
          <p:nvPr/>
        </p:nvPicPr>
        <p:blipFill rotWithShape="1">
          <a:blip r:embed="rId2">
            <a:extLst>
              <a:ext uri="{28A0092B-C50C-407E-A947-70E740481C1C}">
                <a14:useLocalDpi xmlns:a14="http://schemas.microsoft.com/office/drawing/2010/main" val="0"/>
              </a:ext>
            </a:extLst>
          </a:blip>
          <a:srcRect b="3260"/>
          <a:stretch/>
        </p:blipFill>
        <p:spPr bwMode="auto">
          <a:xfrm>
            <a:off x="516182" y="489398"/>
            <a:ext cx="8072796" cy="5885644"/>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692917" y="4971479"/>
            <a:ext cx="7719326" cy="1200329"/>
          </a:xfrm>
          <a:prstGeom prst="rect">
            <a:avLst/>
          </a:prstGeom>
          <a:noFill/>
        </p:spPr>
        <p:txBody>
          <a:bodyPr wrap="square">
            <a:spAutoFit/>
          </a:bodyPr>
          <a:lstStyle/>
          <a:p>
            <a:pPr algn="ctr" fontAlgn="base">
              <a:spcBef>
                <a:spcPct val="0"/>
              </a:spcBef>
              <a:spcAft>
                <a:spcPct val="0"/>
              </a:spcAft>
            </a:pPr>
            <a:r>
              <a:rPr lang="es-ES" sz="2400" b="1" i="1" dirty="0" smtClean="0">
                <a:solidFill>
                  <a:srgbClr val="FFFF6D"/>
                </a:solidFill>
                <a:effectLst>
                  <a:outerShdw blurRad="50800" dist="76200" algn="l" rotWithShape="0">
                    <a:prstClr val="black"/>
                  </a:outerShdw>
                </a:effectLst>
                <a:latin typeface="Georgia" pitchFamily="18" charset="0"/>
              </a:rPr>
              <a:t>Y </a:t>
            </a:r>
            <a:r>
              <a:rPr lang="es-ES" sz="2400" b="1" i="1" dirty="0">
                <a:solidFill>
                  <a:srgbClr val="FFFF6D"/>
                </a:solidFill>
                <a:effectLst>
                  <a:outerShdw blurRad="50800" dist="76200" algn="l" rotWithShape="0">
                    <a:prstClr val="black"/>
                  </a:outerShdw>
                </a:effectLst>
                <a:latin typeface="Georgia" pitchFamily="18" charset="0"/>
              </a:rPr>
              <a:t>muchos leprosos había en Israel en tiempos del profeta Eliseo, sin embargo, ninguno de ellos fue curado, más que </a:t>
            </a:r>
            <a:r>
              <a:rPr lang="es-ES" sz="2400" b="1" i="1" dirty="0" err="1">
                <a:solidFill>
                  <a:srgbClr val="FFFF6D"/>
                </a:solidFill>
                <a:effectLst>
                  <a:outerShdw blurRad="50800" dist="76200" algn="l" rotWithShape="0">
                    <a:prstClr val="black"/>
                  </a:outerShdw>
                </a:effectLst>
                <a:latin typeface="Georgia" pitchFamily="18" charset="0"/>
              </a:rPr>
              <a:t>Naaman</a:t>
            </a:r>
            <a:r>
              <a:rPr lang="es-ES" sz="2400" b="1" i="1" dirty="0">
                <a:solidFill>
                  <a:srgbClr val="FFFF6D"/>
                </a:solidFill>
                <a:effectLst>
                  <a:outerShdw blurRad="50800" dist="76200" algn="l" rotWithShape="0">
                    <a:prstClr val="black"/>
                  </a:outerShdw>
                </a:effectLst>
                <a:latin typeface="Georgia" pitchFamily="18" charset="0"/>
              </a:rPr>
              <a:t> el </a:t>
            </a:r>
            <a:r>
              <a:rPr lang="es-ES" sz="2400" b="1" i="1" dirty="0" smtClean="0">
                <a:solidFill>
                  <a:srgbClr val="FFFF6D"/>
                </a:solidFill>
                <a:effectLst>
                  <a:outerShdw blurRad="50800" dist="76200" algn="l" rotWithShape="0">
                    <a:prstClr val="black"/>
                  </a:outerShdw>
                </a:effectLst>
                <a:latin typeface="Georgia" pitchFamily="18" charset="0"/>
              </a:rPr>
              <a:t>sirio. </a:t>
            </a:r>
            <a:endParaRPr lang="es-PE" sz="2400" b="1" i="1" dirty="0">
              <a:solidFill>
                <a:srgbClr val="FFFF6D"/>
              </a:solidFill>
              <a:effectLst>
                <a:outerShdw blurRad="50800" dist="76200" algn="l" rotWithShape="0">
                  <a:prstClr val="black"/>
                </a:outerShdw>
              </a:effectLst>
            </a:endParaRPr>
          </a:p>
        </p:txBody>
      </p:sp>
    </p:spTree>
    <p:extLst>
      <p:ext uri="{BB962C8B-B14F-4D97-AF65-F5344CB8AC3E}">
        <p14:creationId xmlns:p14="http://schemas.microsoft.com/office/powerpoint/2010/main" val="1514681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2/3*#ppt_w"/>
                                          </p:val>
                                        </p:tav>
                                        <p:tav tm="100000">
                                          <p:val>
                                            <p:strVal val="#ppt_w"/>
                                          </p:val>
                                        </p:tav>
                                      </p:tavLst>
                                    </p:anim>
                                    <p:anim calcmode="lin" valueType="num">
                                      <p:cBhvr>
                                        <p:cTn id="8" dur="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83" y="490330"/>
            <a:ext cx="8087278" cy="5917095"/>
          </a:xfrm>
          <a:prstGeom prst="rect">
            <a:avLst/>
          </a:prstGeom>
          <a:noFill/>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323528" y="620688"/>
            <a:ext cx="6264696" cy="1384995"/>
          </a:xfrm>
          <a:prstGeom prst="rect">
            <a:avLst/>
          </a:prstGeom>
        </p:spPr>
        <p:txBody>
          <a:bodyPr wrap="square">
            <a:spAutoFit/>
          </a:bodyPr>
          <a:lstStyle/>
          <a:p>
            <a:pPr algn="ctr" fontAlgn="base">
              <a:spcBef>
                <a:spcPct val="0"/>
              </a:spcBef>
              <a:spcAft>
                <a:spcPct val="0"/>
              </a:spcAft>
            </a:pPr>
            <a:r>
              <a:rPr lang="es-ES" sz="2800" dirty="0" smtClean="0">
                <a:solidFill>
                  <a:srgbClr val="FFFFFF"/>
                </a:solidFill>
                <a:effectLst>
                  <a:glow rad="101600">
                    <a:srgbClr val="000000">
                      <a:alpha val="60000"/>
                    </a:srgbClr>
                  </a:glow>
                  <a:outerShdw blurRad="38100" dist="38100" dir="2700000" algn="tl">
                    <a:srgbClr val="000000">
                      <a:alpha val="43137"/>
                    </a:srgbClr>
                  </a:outerShdw>
                </a:effectLst>
                <a:latin typeface="Georgia" pitchFamily="18" charset="0"/>
              </a:rPr>
              <a:t> </a:t>
            </a:r>
            <a:r>
              <a:rPr lang="es-ES" sz="2800" dirty="0">
                <a:solidFill>
                  <a:srgbClr val="FFFF00"/>
                </a:solidFill>
                <a:effectLst>
                  <a:glow rad="101600">
                    <a:srgbClr val="000000">
                      <a:alpha val="60000"/>
                    </a:srgbClr>
                  </a:glow>
                  <a:outerShdw blurRad="38100" dist="38100" dir="2700000" algn="tl">
                    <a:srgbClr val="000000">
                      <a:alpha val="43137"/>
                    </a:srgbClr>
                  </a:outerShdw>
                </a:effectLst>
                <a:latin typeface="Georgia" pitchFamily="18" charset="0"/>
              </a:rPr>
              <a:t>Al oír esto, todos en la sinagoga se pusieron furiosos y,</a:t>
            </a:r>
            <a:endParaRPr lang="es-PE" sz="2800" dirty="0">
              <a:solidFill>
                <a:srgbClr val="FFFF00"/>
              </a:solidFill>
              <a:effectLst>
                <a:glow rad="101600">
                  <a:srgbClr val="000000">
                    <a:alpha val="60000"/>
                  </a:srgbClr>
                </a:glow>
                <a:outerShdw blurRad="38100" dist="38100" dir="2700000" algn="tl">
                  <a:srgbClr val="000000">
                    <a:alpha val="43137"/>
                  </a:srgbClr>
                </a:outerShdw>
              </a:effectLst>
            </a:endParaRPr>
          </a:p>
          <a:p>
            <a:pPr algn="ctr" fontAlgn="base">
              <a:spcBef>
                <a:spcPct val="0"/>
              </a:spcBef>
              <a:spcAft>
                <a:spcPct val="0"/>
              </a:spcAft>
            </a:pPr>
            <a:endParaRPr lang="es-PE" sz="2800" dirty="0">
              <a:solidFill>
                <a:srgbClr val="FFFF00"/>
              </a:solidFill>
              <a:effectLst>
                <a:glow rad="101600">
                  <a:srgbClr val="0000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1392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2/3*#ppt_w"/>
                                          </p:val>
                                        </p:tav>
                                        <p:tav tm="100000">
                                          <p:val>
                                            <p:strVal val="#ppt_w"/>
                                          </p:val>
                                        </p:tav>
                                      </p:tavLst>
                                    </p:anim>
                                    <p:anim calcmode="lin" valueType="num">
                                      <p:cBhvr>
                                        <p:cTn id="8" dur="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527467"/>
            <a:ext cx="8087932" cy="5886212"/>
          </a:xfrm>
          <a:prstGeom prst="rect">
            <a:avLst/>
          </a:prstGeom>
          <a:scene3d>
            <a:camera prst="orthographicFront"/>
            <a:lightRig rig="threePt" dir="t"/>
          </a:scene3d>
          <a:sp3d>
            <a:bevelT prst="convex"/>
          </a:sp3d>
        </p:spPr>
      </p:pic>
      <p:sp>
        <p:nvSpPr>
          <p:cNvPr id="4" name="Rectangle 2"/>
          <p:cNvSpPr>
            <a:spLocks noChangeArrowheads="1"/>
          </p:cNvSpPr>
          <p:nvPr/>
        </p:nvSpPr>
        <p:spPr bwMode="auto">
          <a:xfrm>
            <a:off x="1579255" y="1514027"/>
            <a:ext cx="3960440" cy="3108543"/>
          </a:xfrm>
          <a:prstGeom prst="rect">
            <a:avLst/>
          </a:prstGeom>
          <a:noFill/>
          <a:ln w="9525">
            <a:noFill/>
            <a:miter lim="800000"/>
            <a:headEnd/>
            <a:tailEnd/>
          </a:ln>
          <a:effectLst>
            <a:softEdge rad="127000"/>
          </a:effectLst>
        </p:spPr>
        <p:txBody>
          <a:bodyPr wrap="square">
            <a:spAutoFit/>
          </a:bodyPr>
          <a:lstStyle/>
          <a:p>
            <a:pPr algn="ctr" fontAlgn="base">
              <a:spcBef>
                <a:spcPct val="50000"/>
              </a:spcBef>
              <a:spcAft>
                <a:spcPct val="0"/>
              </a:spcAft>
            </a:pPr>
            <a:r>
              <a:rPr lang="es-ES" sz="2800" dirty="0" smtClean="0">
                <a:solidFill>
                  <a:srgbClr val="FFFF00"/>
                </a:solidFill>
                <a:effectLst>
                  <a:glow rad="101600">
                    <a:srgbClr val="000000">
                      <a:alpha val="60000"/>
                    </a:srgbClr>
                  </a:glow>
                  <a:outerShdw blurRad="38100" dist="38100" dir="2700000" algn="tl">
                    <a:srgbClr val="FFFFFF"/>
                  </a:outerShdw>
                </a:effectLst>
                <a:latin typeface="Candara" panose="020E0502030303020204" pitchFamily="34" charset="0"/>
              </a:rPr>
              <a:t>levantándose</a:t>
            </a:r>
            <a:r>
              <a:rPr lang="es-ES" sz="2800" dirty="0">
                <a:solidFill>
                  <a:srgbClr val="FFFF00"/>
                </a:solidFill>
                <a:effectLst>
                  <a:glow rad="101600">
                    <a:srgbClr val="000000">
                      <a:alpha val="60000"/>
                    </a:srgbClr>
                  </a:glow>
                  <a:outerShdw blurRad="38100" dist="38100" dir="2700000" algn="tl">
                    <a:srgbClr val="FFFFFF"/>
                  </a:outerShdw>
                </a:effectLst>
                <a:latin typeface="Candara" panose="020E0502030303020204" pitchFamily="34" charset="0"/>
              </a:rPr>
              <a:t>, lo sacaron fuera del pueblo  y lo llevaron a un barranco  del monte sobre el que estaba edificada la ciudad con intención de  despeñarlo. </a:t>
            </a:r>
          </a:p>
        </p:txBody>
      </p:sp>
    </p:spTree>
    <p:extLst>
      <p:ext uri="{BB962C8B-B14F-4D97-AF65-F5344CB8AC3E}">
        <p14:creationId xmlns:p14="http://schemas.microsoft.com/office/powerpoint/2010/main" val="594045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strVal val="2/3*#ppt_w"/>
                                          </p:val>
                                        </p:tav>
                                        <p:tav tm="100000">
                                          <p:val>
                                            <p:strVal val="#ppt_w"/>
                                          </p:val>
                                        </p:tav>
                                      </p:tavLst>
                                    </p:anim>
                                    <p:anim calcmode="lin" valueType="num">
                                      <p:cBhvr>
                                        <p:cTn id="8" dur="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97" y="566670"/>
            <a:ext cx="8075055" cy="5795493"/>
          </a:xfrm>
          <a:prstGeom prst="rect">
            <a:avLst/>
          </a:prstGeom>
          <a:scene3d>
            <a:camera prst="orthographicFront"/>
            <a:lightRig rig="threePt" dir="t"/>
          </a:scene3d>
          <a:sp3d>
            <a:bevelT prst="convex"/>
          </a:sp3d>
        </p:spPr>
      </p:pic>
      <p:sp>
        <p:nvSpPr>
          <p:cNvPr id="5" name="Rectangle 2"/>
          <p:cNvSpPr>
            <a:spLocks noChangeArrowheads="1"/>
          </p:cNvSpPr>
          <p:nvPr/>
        </p:nvSpPr>
        <p:spPr bwMode="auto">
          <a:xfrm>
            <a:off x="1113836" y="3010968"/>
            <a:ext cx="4849082" cy="1569660"/>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3200" b="1" dirty="0" smtClean="0">
                <a:solidFill>
                  <a:srgbClr val="7030A0"/>
                </a:solidFill>
                <a:effectLst>
                  <a:outerShdw blurRad="38100" dist="38100" dir="2700000" algn="tl">
                    <a:srgbClr val="FFFFFF"/>
                  </a:outerShdw>
                </a:effectLst>
                <a:latin typeface="Candara" panose="020E0502030303020204" pitchFamily="34" charset="0"/>
                <a:cs typeface="Times New Roman" pitchFamily="18" charset="0"/>
              </a:rPr>
              <a:t>Pero </a:t>
            </a:r>
            <a:r>
              <a:rPr lang="es-ES" sz="3200" b="1" dirty="0">
                <a:solidFill>
                  <a:srgbClr val="7030A0"/>
                </a:solidFill>
                <a:effectLst>
                  <a:outerShdw blurRad="38100" dist="38100" dir="2700000" algn="tl">
                    <a:srgbClr val="FFFFFF"/>
                  </a:outerShdw>
                </a:effectLst>
                <a:latin typeface="Candara" panose="020E0502030303020204" pitchFamily="34" charset="0"/>
                <a:cs typeface="Times New Roman" pitchFamily="18" charset="0"/>
              </a:rPr>
              <a:t>Jesús, pasando en medio de ellos, continuó su camino.</a:t>
            </a:r>
          </a:p>
        </p:txBody>
      </p:sp>
      <p:sp>
        <p:nvSpPr>
          <p:cNvPr id="6" name="5 Rectángulo"/>
          <p:cNvSpPr/>
          <p:nvPr/>
        </p:nvSpPr>
        <p:spPr>
          <a:xfrm>
            <a:off x="1113836" y="4940599"/>
            <a:ext cx="3863180" cy="646331"/>
          </a:xfrm>
          <a:prstGeom prst="rect">
            <a:avLst/>
          </a:prstGeom>
          <a:noFill/>
        </p:spPr>
        <p:txBody>
          <a:bodyPr wrap="square" lIns="91440" tIns="45720" rIns="91440" bIns="45720">
            <a:spAutoFit/>
          </a:bodyPr>
          <a:lstStyle/>
          <a:p>
            <a:pPr algn="ctr" fontAlgn="base">
              <a:spcBef>
                <a:spcPct val="0"/>
              </a:spcBef>
              <a:spcAft>
                <a:spcPct val="0"/>
              </a:spcAft>
            </a:pPr>
            <a:r>
              <a:rPr lang="es-ES" sz="36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Palabra </a:t>
            </a:r>
            <a:r>
              <a:rPr lang="es-ES"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del Señor</a:t>
            </a:r>
            <a:endParaRPr lang="es-ES" sz="36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91720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2/3*#ppt_w"/>
                                          </p:val>
                                        </p:tav>
                                        <p:tav tm="100000">
                                          <p:val>
                                            <p:strVal val="#ppt_w"/>
                                          </p:val>
                                        </p:tav>
                                      </p:tavLst>
                                    </p:anim>
                                    <p:anim calcmode="lin" valueType="num">
                                      <p:cBhvr>
                                        <p:cTn id="8" dur="750" fill="hold"/>
                                        <p:tgtEl>
                                          <p:spTgt spid="5"/>
                                        </p:tgtEl>
                                        <p:attrNameLst>
                                          <p:attrName>ppt_h</p:attrName>
                                        </p:attrNameLst>
                                      </p:cBhvr>
                                      <p:tavLst>
                                        <p:tav tm="0">
                                          <p:val>
                                            <p:strVal val="2/3*#ppt_h"/>
                                          </p:val>
                                        </p:tav>
                                        <p:tav tm="100000">
                                          <p:val>
                                            <p:strVal val="#ppt_h"/>
                                          </p:val>
                                        </p:tav>
                                      </p:tavLst>
                                    </p:anim>
                                  </p:childTnLst>
                                </p:cTn>
                              </p:par>
                            </p:childTnLst>
                          </p:cTn>
                        </p:par>
                        <p:par>
                          <p:cTn id="9" fill="hold">
                            <p:stCondLst>
                              <p:cond delay="4350"/>
                            </p:stCondLst>
                            <p:childTnLst>
                              <p:par>
                                <p:cTn id="10" presetID="23" presetClass="entr" presetSubtype="27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strVal val="2/3*#ppt_w"/>
                                          </p:val>
                                        </p:tav>
                                        <p:tav tm="100000">
                                          <p:val>
                                            <p:strVal val="#ppt_w"/>
                                          </p:val>
                                        </p:tav>
                                      </p:tavLst>
                                    </p:anim>
                                    <p:anim calcmode="lin" valueType="num">
                                      <p:cBhvr>
                                        <p:cTn id="13" dur="7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45" y="487537"/>
            <a:ext cx="8090710" cy="5900383"/>
          </a:xfrm>
          <a:prstGeom prst="rect">
            <a:avLst/>
          </a:prstGeom>
        </p:spPr>
      </p:pic>
      <p:sp>
        <p:nvSpPr>
          <p:cNvPr id="6" name="3 CuadroTexto"/>
          <p:cNvSpPr txBox="1"/>
          <p:nvPr/>
        </p:nvSpPr>
        <p:spPr>
          <a:xfrm>
            <a:off x="802113" y="446157"/>
            <a:ext cx="7815242" cy="369332"/>
          </a:xfrm>
          <a:prstGeom prst="rect">
            <a:avLst/>
          </a:prstGeom>
          <a:solidFill>
            <a:srgbClr val="52C204"/>
          </a:solidFill>
          <a:ln>
            <a:noFill/>
          </a:ln>
        </p:spPr>
        <p:txBody>
          <a:bodyPr wrap="square" rtlCol="0">
            <a:spAutoFit/>
          </a:bodyPr>
          <a:lstStyle/>
          <a:p>
            <a:pPr fontAlgn="base">
              <a:spcBef>
                <a:spcPct val="0"/>
              </a:spcBef>
              <a:spcAft>
                <a:spcPct val="0"/>
              </a:spcAft>
            </a:pPr>
            <a:r>
              <a:rPr lang="es-ES_tradnl"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Cada uno puede leer en voz alta el versículo que más le llamó la atención</a:t>
            </a:r>
            <a:endParaRPr lang="es-PE"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3"/>
          <p:cNvSpPr>
            <a:spLocks noChangeArrowheads="1"/>
          </p:cNvSpPr>
          <p:nvPr/>
        </p:nvSpPr>
        <p:spPr bwMode="auto">
          <a:xfrm>
            <a:off x="1067460" y="1149723"/>
            <a:ext cx="3304577" cy="4770537"/>
          </a:xfrm>
          <a:prstGeom prst="rect">
            <a:avLst/>
          </a:prstGeom>
          <a:noFill/>
          <a:ln w="9525">
            <a:noFill/>
            <a:miter lim="800000"/>
            <a:headEnd/>
            <a:tailEnd/>
          </a:ln>
          <a:effectLst/>
          <a:scene3d>
            <a:camera prst="orthographicFront"/>
            <a:lightRig rig="threePt" dir="t"/>
          </a:scene3d>
          <a:sp3d>
            <a:bevelT prst="convex"/>
          </a:sp3d>
        </p:spPr>
        <p:txBody>
          <a:bodyPr wrap="square">
            <a:spAutoFit/>
          </a:bodyPr>
          <a:lstStyle/>
          <a:p>
            <a:pPr algn="ctr" fontAlgn="base">
              <a:spcBef>
                <a:spcPct val="0"/>
              </a:spcBef>
              <a:spcAft>
                <a:spcPct val="0"/>
              </a:spcAft>
            </a:pPr>
            <a:r>
              <a:rPr lang="ca-ES" sz="1600" b="1" i="1" dirty="0">
                <a:solidFill>
                  <a:srgbClr val="A3261D"/>
                </a:solidFill>
                <a:latin typeface="Comic Sans MS" pitchFamily="66" charset="0"/>
                <a:cs typeface="Times New Roman" pitchFamily="18" charset="0"/>
              </a:rPr>
              <a:t>Lucas 4: 21-30 </a:t>
            </a:r>
            <a:r>
              <a:rPr lang="es-ES" sz="1600" dirty="0" smtClean="0">
                <a:solidFill>
                  <a:srgbClr val="000000"/>
                </a:solidFill>
                <a:latin typeface="Comic Sans MS" pitchFamily="66" charset="0"/>
                <a:cs typeface="Times New Roman" pitchFamily="18" charset="0"/>
              </a:rPr>
              <a:t>En </a:t>
            </a:r>
            <a:r>
              <a:rPr lang="es-ES" sz="1600" dirty="0">
                <a:solidFill>
                  <a:srgbClr val="000000"/>
                </a:solidFill>
                <a:latin typeface="Comic Sans MS" pitchFamily="66" charset="0"/>
                <a:cs typeface="Times New Roman" pitchFamily="18" charset="0"/>
              </a:rPr>
              <a:t>aquel tiempo, comenzó Jesús a decir en la sinagoga:   </a:t>
            </a:r>
            <a:r>
              <a:rPr lang="es-ES" sz="1600" dirty="0" smtClean="0">
                <a:solidFill>
                  <a:srgbClr val="000000"/>
                </a:solidFill>
                <a:latin typeface="Comic Sans MS" pitchFamily="66" charset="0"/>
                <a:cs typeface="Times New Roman" pitchFamily="18" charset="0"/>
              </a:rPr>
              <a:t>–</a:t>
            </a:r>
            <a:r>
              <a:rPr lang="es-ES" sz="1600" i="1" dirty="0" smtClean="0">
                <a:solidFill>
                  <a:srgbClr val="000000"/>
                </a:solidFill>
                <a:latin typeface="Comic Sans MS" pitchFamily="66" charset="0"/>
                <a:cs typeface="Times New Roman" pitchFamily="18" charset="0"/>
              </a:rPr>
              <a:t>Hoy </a:t>
            </a:r>
            <a:r>
              <a:rPr lang="es-ES" sz="1600" i="1" dirty="0">
                <a:solidFill>
                  <a:srgbClr val="000000"/>
                </a:solidFill>
                <a:latin typeface="Comic Sans MS" pitchFamily="66" charset="0"/>
                <a:cs typeface="Times New Roman" pitchFamily="18" charset="0"/>
              </a:rPr>
              <a:t>se cumple esta Escritura que acaban de oír». </a:t>
            </a:r>
            <a:r>
              <a:rPr lang="es-ES" sz="1600" dirty="0" smtClean="0">
                <a:solidFill>
                  <a:srgbClr val="000000"/>
                </a:solidFill>
                <a:latin typeface="Comic Sans MS" pitchFamily="66" charset="0"/>
                <a:cs typeface="Times New Roman" pitchFamily="18" charset="0"/>
              </a:rPr>
              <a:t>Y </a:t>
            </a:r>
            <a:r>
              <a:rPr lang="es-ES" sz="1600" dirty="0">
                <a:solidFill>
                  <a:srgbClr val="000000"/>
                </a:solidFill>
                <a:latin typeface="Comic Sans MS" pitchFamily="66" charset="0"/>
                <a:cs typeface="Times New Roman" pitchFamily="18" charset="0"/>
              </a:rPr>
              <a:t>todos le expresaban su aprobación y se admiraban de las palabras de gracia que salían de sus labios. Y decían: </a:t>
            </a:r>
            <a:r>
              <a:rPr lang="es-ES" sz="1600" i="1" dirty="0" smtClean="0">
                <a:solidFill>
                  <a:srgbClr val="000000"/>
                </a:solidFill>
                <a:latin typeface="Comic Sans MS" pitchFamily="66" charset="0"/>
                <a:cs typeface="Times New Roman" pitchFamily="18" charset="0"/>
              </a:rPr>
              <a:t>–¿</a:t>
            </a:r>
            <a:r>
              <a:rPr lang="es-ES" sz="1600" i="1" dirty="0">
                <a:solidFill>
                  <a:srgbClr val="000000"/>
                </a:solidFill>
                <a:latin typeface="Comic Sans MS" pitchFamily="66" charset="0"/>
                <a:cs typeface="Times New Roman" pitchFamily="18" charset="0"/>
              </a:rPr>
              <a:t>No es éste el hijo de José</a:t>
            </a:r>
            <a:r>
              <a:rPr lang="es-ES" sz="1600" i="1" dirty="0" smtClean="0">
                <a:solidFill>
                  <a:srgbClr val="000000"/>
                </a:solidFill>
                <a:latin typeface="Comic Sans MS" pitchFamily="66" charset="0"/>
                <a:cs typeface="Times New Roman" pitchFamily="18" charset="0"/>
              </a:rPr>
              <a:t>?,  </a:t>
            </a:r>
            <a:r>
              <a:rPr lang="es-ES" sz="1600" dirty="0" smtClean="0">
                <a:solidFill>
                  <a:srgbClr val="000000"/>
                </a:solidFill>
                <a:latin typeface="Comic Sans MS" pitchFamily="66" charset="0"/>
                <a:cs typeface="Times New Roman" pitchFamily="18" charset="0"/>
              </a:rPr>
              <a:t>Y </a:t>
            </a:r>
            <a:r>
              <a:rPr lang="es-ES" sz="1600" dirty="0">
                <a:solidFill>
                  <a:srgbClr val="000000"/>
                </a:solidFill>
                <a:latin typeface="Comic Sans MS" pitchFamily="66" charset="0"/>
                <a:cs typeface="Times New Roman" pitchFamily="18" charset="0"/>
              </a:rPr>
              <a:t>Jesús les dijo</a:t>
            </a:r>
            <a:r>
              <a:rPr lang="es-ES" sz="1600" dirty="0" smtClean="0">
                <a:solidFill>
                  <a:srgbClr val="000000"/>
                </a:solidFill>
                <a:latin typeface="Comic Sans MS" pitchFamily="66" charset="0"/>
                <a:cs typeface="Times New Roman" pitchFamily="18" charset="0"/>
              </a:rPr>
              <a:t>: –</a:t>
            </a:r>
            <a:r>
              <a:rPr lang="es-ES" sz="1600" i="1" dirty="0" smtClean="0">
                <a:solidFill>
                  <a:srgbClr val="000000"/>
                </a:solidFill>
                <a:latin typeface="Comic Sans MS" pitchFamily="66" charset="0"/>
                <a:cs typeface="Times New Roman" pitchFamily="18" charset="0"/>
              </a:rPr>
              <a:t>Sin </a:t>
            </a:r>
            <a:r>
              <a:rPr lang="es-ES" sz="1600" i="1" dirty="0">
                <a:solidFill>
                  <a:srgbClr val="000000"/>
                </a:solidFill>
                <a:latin typeface="Comic Sans MS" pitchFamily="66" charset="0"/>
                <a:cs typeface="Times New Roman" pitchFamily="18" charset="0"/>
              </a:rPr>
              <a:t>duda me recitarán aquel refrán: </a:t>
            </a:r>
            <a:r>
              <a:rPr lang="es-ES" sz="1600" i="1" dirty="0" smtClean="0">
                <a:solidFill>
                  <a:srgbClr val="000000"/>
                </a:solidFill>
                <a:latin typeface="Comic Sans MS" pitchFamily="66" charset="0"/>
                <a:cs typeface="Times New Roman" pitchFamily="18" charset="0"/>
              </a:rPr>
              <a:t>Médico</a:t>
            </a:r>
            <a:r>
              <a:rPr lang="es-ES" sz="1600" i="1" dirty="0">
                <a:solidFill>
                  <a:srgbClr val="000000"/>
                </a:solidFill>
                <a:latin typeface="Comic Sans MS" pitchFamily="66" charset="0"/>
                <a:cs typeface="Times New Roman" pitchFamily="18" charset="0"/>
              </a:rPr>
              <a:t>, cúrate a ti mismo</a:t>
            </a:r>
            <a:r>
              <a:rPr lang="es-ES" sz="1600" i="1" dirty="0" smtClean="0">
                <a:solidFill>
                  <a:srgbClr val="000000"/>
                </a:solidFill>
                <a:latin typeface="Comic Sans MS" pitchFamily="66" charset="0"/>
                <a:cs typeface="Times New Roman" pitchFamily="18" charset="0"/>
              </a:rPr>
              <a:t>», haz </a:t>
            </a:r>
            <a:r>
              <a:rPr lang="es-ES" sz="1600" i="1" dirty="0">
                <a:solidFill>
                  <a:srgbClr val="000000"/>
                </a:solidFill>
                <a:latin typeface="Comic Sans MS" pitchFamily="66" charset="0"/>
                <a:cs typeface="Times New Roman" pitchFamily="18" charset="0"/>
              </a:rPr>
              <a:t>también aquí en tu tierra lo que hemos oído que has hecho en </a:t>
            </a:r>
            <a:r>
              <a:rPr lang="es-ES" sz="1600" i="1" dirty="0" err="1" smtClean="0">
                <a:solidFill>
                  <a:srgbClr val="000000"/>
                </a:solidFill>
                <a:latin typeface="Comic Sans MS" pitchFamily="66" charset="0"/>
                <a:cs typeface="Times New Roman" pitchFamily="18" charset="0"/>
              </a:rPr>
              <a:t>Cafarnaum</a:t>
            </a:r>
            <a:r>
              <a:rPr lang="es-ES" sz="1600" i="1" dirty="0" smtClean="0">
                <a:solidFill>
                  <a:srgbClr val="000000"/>
                </a:solidFill>
                <a:latin typeface="Comic Sans MS" pitchFamily="66" charset="0"/>
                <a:cs typeface="Times New Roman" pitchFamily="18" charset="0"/>
              </a:rPr>
              <a:t>.</a:t>
            </a:r>
            <a:r>
              <a:rPr lang="es-ES" sz="1600" dirty="0">
                <a:solidFill>
                  <a:srgbClr val="000000"/>
                </a:solidFill>
                <a:latin typeface="Comic Sans MS" pitchFamily="66" charset="0"/>
                <a:cs typeface="Times New Roman" pitchFamily="18" charset="0"/>
              </a:rPr>
              <a:t/>
            </a:r>
            <a:br>
              <a:rPr lang="es-ES" sz="1600" dirty="0">
                <a:solidFill>
                  <a:srgbClr val="000000"/>
                </a:solidFill>
                <a:latin typeface="Comic Sans MS" pitchFamily="66" charset="0"/>
                <a:cs typeface="Times New Roman" pitchFamily="18" charset="0"/>
              </a:rPr>
            </a:br>
            <a:r>
              <a:rPr lang="es-ES" sz="1600" baseline="30000" dirty="0" smtClean="0">
                <a:solidFill>
                  <a:srgbClr val="000000"/>
                </a:solidFill>
                <a:latin typeface="Comic Sans MS" pitchFamily="66" charset="0"/>
                <a:cs typeface="Times New Roman" pitchFamily="18" charset="0"/>
              </a:rPr>
              <a:t> </a:t>
            </a:r>
            <a:r>
              <a:rPr lang="es-ES" sz="1600" dirty="0">
                <a:solidFill>
                  <a:srgbClr val="000000"/>
                </a:solidFill>
                <a:latin typeface="Comic Sans MS" pitchFamily="66" charset="0"/>
                <a:cs typeface="Times New Roman" pitchFamily="18" charset="0"/>
              </a:rPr>
              <a:t>Y añadió: </a:t>
            </a:r>
            <a:r>
              <a:rPr lang="es-ES" sz="1600" dirty="0" smtClean="0">
                <a:solidFill>
                  <a:srgbClr val="000000"/>
                </a:solidFill>
                <a:latin typeface="Comic Sans MS" pitchFamily="66" charset="0"/>
                <a:cs typeface="Times New Roman" pitchFamily="18" charset="0"/>
              </a:rPr>
              <a:t>Les </a:t>
            </a:r>
            <a:r>
              <a:rPr lang="es-ES" sz="1600" dirty="0">
                <a:solidFill>
                  <a:srgbClr val="000000"/>
                </a:solidFill>
                <a:latin typeface="Comic Sans MS" pitchFamily="66" charset="0"/>
                <a:cs typeface="Times New Roman" pitchFamily="18" charset="0"/>
              </a:rPr>
              <a:t>aseguro  </a:t>
            </a:r>
            <a:r>
              <a:rPr lang="es-ES" sz="1600" i="1" dirty="0">
                <a:solidFill>
                  <a:srgbClr val="000000"/>
                </a:solidFill>
                <a:latin typeface="Comic Sans MS" pitchFamily="66" charset="0"/>
                <a:cs typeface="Times New Roman" pitchFamily="18" charset="0"/>
              </a:rPr>
              <a:t>que ningún profeta es bien recibido en su tierra. </a:t>
            </a:r>
            <a:r>
              <a:rPr lang="es-ES" sz="1600" i="1" dirty="0" smtClean="0">
                <a:solidFill>
                  <a:srgbClr val="000000"/>
                </a:solidFill>
                <a:latin typeface="Comic Sans MS" pitchFamily="66" charset="0"/>
                <a:cs typeface="Times New Roman" pitchFamily="18" charset="0"/>
              </a:rPr>
              <a:t>Les </a:t>
            </a:r>
            <a:r>
              <a:rPr lang="es-ES" sz="1600" i="1" dirty="0">
                <a:solidFill>
                  <a:srgbClr val="000000"/>
                </a:solidFill>
                <a:latin typeface="Comic Sans MS" pitchFamily="66" charset="0"/>
                <a:cs typeface="Times New Roman" pitchFamily="18" charset="0"/>
              </a:rPr>
              <a:t>garantizo que en Israel había muchas viudas en tiempo </a:t>
            </a:r>
            <a:r>
              <a:rPr lang="es-ES" sz="1600" i="1" dirty="0" smtClean="0">
                <a:solidFill>
                  <a:srgbClr val="000000"/>
                </a:solidFill>
                <a:latin typeface="Comic Sans MS" pitchFamily="66" charset="0"/>
                <a:cs typeface="Times New Roman" pitchFamily="18" charset="0"/>
              </a:rPr>
              <a:t>de Elías, cuando no hubo</a:t>
            </a:r>
            <a:endParaRPr lang="es-ES" sz="1600" dirty="0">
              <a:solidFill>
                <a:srgbClr val="000000"/>
              </a:solidFill>
              <a:latin typeface="Comic Sans MS" pitchFamily="66" charset="0"/>
              <a:cs typeface="Times New Roman" pitchFamily="18" charset="0"/>
            </a:endParaRPr>
          </a:p>
        </p:txBody>
      </p:sp>
      <p:sp>
        <p:nvSpPr>
          <p:cNvPr id="8" name="Rectangle 3"/>
          <p:cNvSpPr>
            <a:spLocks noChangeArrowheads="1"/>
          </p:cNvSpPr>
          <p:nvPr/>
        </p:nvSpPr>
        <p:spPr bwMode="auto">
          <a:xfrm>
            <a:off x="4912851" y="1005864"/>
            <a:ext cx="3101460" cy="5016758"/>
          </a:xfrm>
          <a:prstGeom prst="rect">
            <a:avLst/>
          </a:prstGeom>
          <a:noFill/>
          <a:ln w="9525">
            <a:noFill/>
            <a:miter lim="800000"/>
            <a:headEnd/>
            <a:tailEnd/>
          </a:ln>
          <a:effectLst/>
          <a:scene3d>
            <a:camera prst="orthographicFront"/>
            <a:lightRig rig="threePt" dir="t"/>
          </a:scene3d>
          <a:sp3d>
            <a:bevelT prst="convex"/>
          </a:sp3d>
        </p:spPr>
        <p:txBody>
          <a:bodyPr wrap="square">
            <a:spAutoFit/>
          </a:bodyPr>
          <a:lstStyle/>
          <a:p>
            <a:pPr algn="r" fontAlgn="base">
              <a:spcBef>
                <a:spcPct val="0"/>
              </a:spcBef>
              <a:spcAft>
                <a:spcPct val="0"/>
              </a:spcAft>
            </a:pPr>
            <a:r>
              <a:rPr lang="es-ES" sz="1600" i="1" dirty="0" smtClean="0">
                <a:solidFill>
                  <a:srgbClr val="000000"/>
                </a:solidFill>
                <a:latin typeface="Comic Sans MS" pitchFamily="66" charset="0"/>
                <a:cs typeface="Times New Roman" pitchFamily="18" charset="0"/>
              </a:rPr>
              <a:t> lluvia </a:t>
            </a:r>
            <a:r>
              <a:rPr lang="es-ES" sz="1600" i="1" dirty="0">
                <a:solidFill>
                  <a:srgbClr val="000000"/>
                </a:solidFill>
                <a:latin typeface="Comic Sans MS" pitchFamily="66" charset="0"/>
                <a:cs typeface="Times New Roman" pitchFamily="18" charset="0"/>
              </a:rPr>
              <a:t>del cielo tres años y </a:t>
            </a:r>
            <a:r>
              <a:rPr lang="es-ES" sz="1600" i="1" dirty="0" smtClean="0">
                <a:solidFill>
                  <a:srgbClr val="000000"/>
                </a:solidFill>
                <a:latin typeface="Comic Sans MS" pitchFamily="66" charset="0"/>
                <a:cs typeface="Times New Roman" pitchFamily="18" charset="0"/>
              </a:rPr>
              <a:t> seis </a:t>
            </a:r>
            <a:r>
              <a:rPr lang="es-ES" sz="1600" i="1" dirty="0">
                <a:solidFill>
                  <a:srgbClr val="000000"/>
                </a:solidFill>
                <a:latin typeface="Comic Sans MS" pitchFamily="66" charset="0"/>
                <a:cs typeface="Times New Roman" pitchFamily="18" charset="0"/>
              </a:rPr>
              <a:t>meses, y el hambre azotó a todo el país</a:t>
            </a:r>
            <a:r>
              <a:rPr lang="es-ES" sz="1600" i="1" dirty="0" smtClean="0">
                <a:solidFill>
                  <a:srgbClr val="000000"/>
                </a:solidFill>
                <a:latin typeface="Comic Sans MS" pitchFamily="66" charset="0"/>
                <a:cs typeface="Times New Roman" pitchFamily="18" charset="0"/>
              </a:rPr>
              <a:t>; sin </a:t>
            </a:r>
            <a:r>
              <a:rPr lang="es-ES" sz="1600" i="1" dirty="0">
                <a:solidFill>
                  <a:srgbClr val="000000"/>
                </a:solidFill>
                <a:latin typeface="Comic Sans MS" pitchFamily="66" charset="0"/>
                <a:cs typeface="Times New Roman" pitchFamily="18" charset="0"/>
              </a:rPr>
              <a:t>embargo, a ninguna de ellas fue enviado Elías, sino a una viuda de </a:t>
            </a:r>
            <a:r>
              <a:rPr lang="es-ES" sz="1600" i="1" dirty="0" err="1">
                <a:solidFill>
                  <a:srgbClr val="000000"/>
                </a:solidFill>
                <a:latin typeface="Comic Sans MS" pitchFamily="66" charset="0"/>
                <a:cs typeface="Times New Roman" pitchFamily="18" charset="0"/>
              </a:rPr>
              <a:t>Sarepta</a:t>
            </a:r>
            <a:r>
              <a:rPr lang="es-ES" sz="1600" i="1" dirty="0">
                <a:solidFill>
                  <a:srgbClr val="000000"/>
                </a:solidFill>
                <a:latin typeface="Comic Sans MS" pitchFamily="66" charset="0"/>
                <a:cs typeface="Times New Roman" pitchFamily="18" charset="0"/>
              </a:rPr>
              <a:t>, en el territorio de Sidón. </a:t>
            </a:r>
            <a:r>
              <a:rPr lang="es-ES" sz="1600" i="1" dirty="0" smtClean="0">
                <a:solidFill>
                  <a:srgbClr val="000000"/>
                </a:solidFill>
                <a:latin typeface="Comic Sans MS" pitchFamily="66" charset="0"/>
                <a:cs typeface="Times New Roman" pitchFamily="18" charset="0"/>
              </a:rPr>
              <a:t> </a:t>
            </a:r>
            <a:r>
              <a:rPr lang="es-ES" sz="1600" i="1" dirty="0">
                <a:solidFill>
                  <a:srgbClr val="000000"/>
                </a:solidFill>
                <a:latin typeface="Comic Sans MS" pitchFamily="66" charset="0"/>
                <a:cs typeface="Times New Roman" pitchFamily="18" charset="0"/>
              </a:rPr>
              <a:t>Y muchos leprosos había en Israel en tiempo del profeta Eliseo, sin embargo  ninguno de ellos fue curado, más que </a:t>
            </a:r>
            <a:r>
              <a:rPr lang="es-ES" sz="1600" i="1" dirty="0" err="1" smtClean="0">
                <a:solidFill>
                  <a:srgbClr val="000000"/>
                </a:solidFill>
                <a:latin typeface="Comic Sans MS" pitchFamily="66" charset="0"/>
                <a:cs typeface="Times New Roman" pitchFamily="18" charset="0"/>
              </a:rPr>
              <a:t>Naaman</a:t>
            </a:r>
            <a:r>
              <a:rPr lang="es-ES" sz="1600" i="1" dirty="0" smtClean="0">
                <a:solidFill>
                  <a:srgbClr val="000000"/>
                </a:solidFill>
                <a:latin typeface="Comic Sans MS" pitchFamily="66" charset="0"/>
                <a:cs typeface="Times New Roman" pitchFamily="18" charset="0"/>
              </a:rPr>
              <a:t> </a:t>
            </a:r>
            <a:r>
              <a:rPr lang="es-ES" sz="1600" i="1" dirty="0">
                <a:solidFill>
                  <a:srgbClr val="000000"/>
                </a:solidFill>
                <a:latin typeface="Comic Sans MS" pitchFamily="66" charset="0"/>
                <a:cs typeface="Times New Roman" pitchFamily="18" charset="0"/>
              </a:rPr>
              <a:t>el sirio</a:t>
            </a:r>
            <a:r>
              <a:rPr lang="es-ES" sz="1600" i="1" dirty="0" smtClean="0">
                <a:solidFill>
                  <a:srgbClr val="000000"/>
                </a:solidFill>
                <a:latin typeface="Comic Sans MS" pitchFamily="66" charset="0"/>
                <a:cs typeface="Times New Roman" pitchFamily="18" charset="0"/>
              </a:rPr>
              <a:t>. </a:t>
            </a:r>
            <a:r>
              <a:rPr lang="es-ES" sz="1600" dirty="0" smtClean="0">
                <a:solidFill>
                  <a:srgbClr val="000000"/>
                </a:solidFill>
                <a:latin typeface="Comic Sans MS" pitchFamily="66" charset="0"/>
                <a:cs typeface="Times New Roman" pitchFamily="18" charset="0"/>
              </a:rPr>
              <a:t>Al </a:t>
            </a:r>
            <a:r>
              <a:rPr lang="es-ES" sz="1600" dirty="0">
                <a:solidFill>
                  <a:srgbClr val="000000"/>
                </a:solidFill>
                <a:latin typeface="Comic Sans MS" pitchFamily="66" charset="0"/>
                <a:cs typeface="Times New Roman" pitchFamily="18" charset="0"/>
              </a:rPr>
              <a:t>oír esto, todos en la sinagoga se pusieron furiosos y </a:t>
            </a:r>
            <a:r>
              <a:rPr lang="es-ES" sz="1600" dirty="0" smtClean="0">
                <a:solidFill>
                  <a:srgbClr val="000000"/>
                </a:solidFill>
                <a:latin typeface="Comic Sans MS" pitchFamily="66" charset="0"/>
                <a:cs typeface="Times New Roman" pitchFamily="18" charset="0"/>
              </a:rPr>
              <a:t> </a:t>
            </a:r>
            <a:r>
              <a:rPr lang="es-ES" sz="1600" dirty="0">
                <a:solidFill>
                  <a:srgbClr val="000000"/>
                </a:solidFill>
                <a:latin typeface="Comic Sans MS" pitchFamily="66" charset="0"/>
                <a:cs typeface="Times New Roman" pitchFamily="18" charset="0"/>
              </a:rPr>
              <a:t>levantándose, lo sacaron fuera del pueblo y lo llevaron a un barranco del monte sobre el que estaba edificada la ciudad con intención de despeñarlo. </a:t>
            </a:r>
            <a:r>
              <a:rPr lang="es-ES" sz="1600" dirty="0" smtClean="0">
                <a:solidFill>
                  <a:srgbClr val="000000"/>
                </a:solidFill>
                <a:latin typeface="Comic Sans MS" pitchFamily="66" charset="0"/>
                <a:cs typeface="Times New Roman" pitchFamily="18" charset="0"/>
              </a:rPr>
              <a:t> </a:t>
            </a:r>
            <a:r>
              <a:rPr lang="es-ES" sz="1600" dirty="0">
                <a:solidFill>
                  <a:srgbClr val="000000"/>
                </a:solidFill>
                <a:latin typeface="Comic Sans MS" pitchFamily="66" charset="0"/>
                <a:cs typeface="Times New Roman" pitchFamily="18" charset="0"/>
              </a:rPr>
              <a:t>Pero Jesús, pasando en medio de ellos, continuó su camino.</a:t>
            </a:r>
          </a:p>
        </p:txBody>
      </p:sp>
    </p:spTree>
    <p:extLst>
      <p:ext uri="{BB962C8B-B14F-4D97-AF65-F5344CB8AC3E}">
        <p14:creationId xmlns:p14="http://schemas.microsoft.com/office/powerpoint/2010/main" val="128068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2/3*#ppt_w"/>
                                          </p:val>
                                        </p:tav>
                                        <p:tav tm="100000">
                                          <p:val>
                                            <p:strVal val="#ppt_w"/>
                                          </p:val>
                                        </p:tav>
                                      </p:tavLst>
                                    </p:anim>
                                    <p:anim calcmode="lin" valueType="num">
                                      <p:cBhvr>
                                        <p:cTn id="8" dur="750" fill="hold"/>
                                        <p:tgtEl>
                                          <p:spTgt spid="7"/>
                                        </p:tgtEl>
                                        <p:attrNameLst>
                                          <p:attrName>ppt_h</p:attrName>
                                        </p:attrNameLst>
                                      </p:cBhvr>
                                      <p:tavLst>
                                        <p:tav tm="0">
                                          <p:val>
                                            <p:strVal val="2/3*#ppt_h"/>
                                          </p:val>
                                        </p:tav>
                                        <p:tav tm="100000">
                                          <p:val>
                                            <p:strVal val="#ppt_h"/>
                                          </p:val>
                                        </p:tav>
                                      </p:tavLst>
                                    </p:anim>
                                  </p:childTnLst>
                                </p:cTn>
                              </p:par>
                            </p:childTnLst>
                          </p:cTn>
                        </p:par>
                        <p:par>
                          <p:cTn id="9" fill="hold">
                            <p:stCondLst>
                              <p:cond delay="35925"/>
                            </p:stCondLst>
                            <p:childTnLst>
                              <p:par>
                                <p:cTn id="10" presetID="23" presetClass="entr" presetSubtype="272"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strVal val="2/3*#ppt_w"/>
                                          </p:val>
                                        </p:tav>
                                        <p:tav tm="100000">
                                          <p:val>
                                            <p:strVal val="#ppt_w"/>
                                          </p:val>
                                        </p:tav>
                                      </p:tavLst>
                                    </p:anim>
                                    <p:anim calcmode="lin" valueType="num">
                                      <p:cBhvr>
                                        <p:cTn id="13" dur="75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76" y="479021"/>
            <a:ext cx="8062175" cy="59089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2971984" y="4078702"/>
            <a:ext cx="5399284" cy="1845579"/>
          </a:xfrm>
          <a:prstGeom prst="rect">
            <a:avLst/>
          </a:prstGeom>
        </p:spPr>
        <p:txBody>
          <a:bodyPr/>
          <a:lstStyle/>
          <a:p>
            <a:pPr marL="457200" indent="-457200" algn="ctr" fontAlgn="base">
              <a:spcBef>
                <a:spcPct val="20000"/>
              </a:spcBef>
              <a:spcAft>
                <a:spcPct val="0"/>
              </a:spcAft>
              <a:buFont typeface="Arial" panose="020B0604020202020204" pitchFamily="34" charset="0"/>
              <a:buChar char="•"/>
              <a:defRPr/>
            </a:pPr>
            <a:r>
              <a:rPr lang="es-ES" sz="2800" kern="0" dirty="0">
                <a:solidFill>
                  <a:srgbClr val="FFFF00"/>
                </a:solidFill>
                <a:effectLst>
                  <a:outerShdw blurRad="38100" dist="38100" dir="2700000" algn="tl">
                    <a:srgbClr val="000000">
                      <a:alpha val="43137"/>
                    </a:srgbClr>
                  </a:outerShdw>
                </a:effectLst>
                <a:latin typeface="Comic Sans MS" panose="030F0702030302020204" pitchFamily="66" charset="0"/>
              </a:rPr>
              <a:t>¿Qué impresión me causa y qué me hace pensar la actitud de Jesús con los de Nazaret?</a:t>
            </a:r>
            <a:endParaRPr lang="es-PE" sz="2800" kern="0"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4" name="3 Rectángulo"/>
          <p:cNvSpPr/>
          <p:nvPr/>
        </p:nvSpPr>
        <p:spPr>
          <a:xfrm>
            <a:off x="1214414" y="620688"/>
            <a:ext cx="4777270" cy="584775"/>
          </a:xfrm>
          <a:prstGeom prst="rect">
            <a:avLst/>
          </a:prstGeom>
        </p:spPr>
        <p:txBody>
          <a:bodyPr wrap="none">
            <a:spAutoFit/>
          </a:bodyPr>
          <a:lstStyle/>
          <a:p>
            <a:pPr marL="342900" indent="-342900" fontAlgn="base">
              <a:spcBef>
                <a:spcPct val="20000"/>
              </a:spcBef>
              <a:spcAft>
                <a:spcPct val="0"/>
              </a:spcAft>
              <a:defRPr/>
            </a:pPr>
            <a:r>
              <a:rPr lang="es-ES_tradnl" sz="3200" b="1" kern="0" dirty="0">
                <a:solidFill>
                  <a:srgbClr val="FFFF00"/>
                </a:solidFill>
                <a:effectLst>
                  <a:outerShdw blurRad="38100" dist="38100" dir="2700000" algn="tl">
                    <a:srgbClr val="000000">
                      <a:alpha val="43137"/>
                    </a:srgbClr>
                  </a:outerShdw>
                </a:effectLst>
              </a:rPr>
              <a:t>Preguntas para la lectura:</a:t>
            </a:r>
            <a:endParaRPr lang="es-PE" sz="32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68284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2/3*#ppt_w"/>
                                          </p:val>
                                        </p:tav>
                                        <p:tav tm="100000">
                                          <p:val>
                                            <p:strVal val="#ppt_w"/>
                                          </p:val>
                                        </p:tav>
                                      </p:tavLst>
                                    </p:anim>
                                    <p:anim calcmode="lin" valueType="num">
                                      <p:cBhvr>
                                        <p:cTn id="8" dur="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75" y="492541"/>
            <a:ext cx="8076691" cy="5928463"/>
          </a:xfrm>
          <a:prstGeom prst="rect">
            <a:avLst/>
          </a:prstGeom>
          <a:scene3d>
            <a:camera prst="orthographicFront"/>
            <a:lightRig rig="threePt" dir="t"/>
          </a:scene3d>
          <a:sp3d>
            <a:bevelT prst="convex"/>
          </a:sp3d>
        </p:spPr>
      </p:pic>
      <p:grpSp>
        <p:nvGrpSpPr>
          <p:cNvPr id="4" name="Group 113"/>
          <p:cNvGrpSpPr>
            <a:grpSpLocks/>
          </p:cNvGrpSpPr>
          <p:nvPr/>
        </p:nvGrpSpPr>
        <p:grpSpPr bwMode="auto">
          <a:xfrm>
            <a:off x="552154" y="536897"/>
            <a:ext cx="5320030" cy="709295"/>
            <a:chOff x="1199" y="-1591"/>
            <a:chExt cx="8378" cy="1117"/>
          </a:xfrm>
        </p:grpSpPr>
        <p:sp>
          <p:nvSpPr>
            <p:cNvPr id="5" name="Rectangle 114"/>
            <p:cNvSpPr>
              <a:spLocks noChangeArrowheads="1"/>
            </p:cNvSpPr>
            <p:nvPr/>
          </p:nvSpPr>
          <p:spPr bwMode="auto">
            <a:xfrm>
              <a:off x="1199" y="-1223"/>
              <a:ext cx="8378" cy="749"/>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dirty="0">
                <a:ln>
                  <a:noFill/>
                </a:ln>
                <a:solidFill>
                  <a:sysClr val="window" lastClr="FFFFFF"/>
                </a:solidFill>
                <a:effectLst/>
                <a:uLnTx/>
                <a:uFillTx/>
                <a:latin typeface="Calibri" panose="020F0502020204030204"/>
              </a:endParaRPr>
            </a:p>
          </p:txBody>
        </p:sp>
        <p:sp>
          <p:nvSpPr>
            <p:cNvPr id="6" name="Text Box 115"/>
            <p:cNvSpPr txBox="1">
              <a:spLocks noChangeArrowheads="1"/>
            </p:cNvSpPr>
            <p:nvPr/>
          </p:nvSpPr>
          <p:spPr bwMode="auto">
            <a:xfrm>
              <a:off x="2430" y="-1530"/>
              <a:ext cx="6849" cy="6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19050" defTabSz="914400" eaLnBrk="1" fontAlgn="auto" latinLnBrk="0" hangingPunct="1">
                <a:lnSpc>
                  <a:spcPct val="100000"/>
                </a:lnSpc>
                <a:spcBef>
                  <a:spcPts val="0"/>
                </a:spcBef>
                <a:spcAft>
                  <a:spcPts val="0"/>
                </a:spcAft>
                <a:buClrTx/>
                <a:buSzTx/>
                <a:buFontTx/>
                <a:buNone/>
                <a:tabLst/>
                <a:defRPr/>
              </a:pPr>
              <a:r>
                <a:rPr kumimoji="0" lang="es-ES_tradnl" sz="1100" b="1" i="0" u="none" strike="noStrike" kern="0" cap="none" spc="0" normalizeH="0" baseline="0" noProof="0" dirty="0" smtClean="0">
                  <a:ln>
                    <a:noFill/>
                  </a:ln>
                  <a:solidFill>
                    <a:srgbClr val="385623"/>
                  </a:solidFill>
                  <a:effectLst/>
                  <a:uLnTx/>
                  <a:uFillTx/>
                  <a:latin typeface="Arial Rounded MT Bold" panose="020F0704030504030204" pitchFamily="34" charset="0"/>
                  <a:ea typeface="Times New Roman" panose="02020603050405020304" pitchFamily="18" charset="0"/>
                </a:rPr>
                <a:t>     LECTIO </a:t>
              </a:r>
              <a:r>
                <a:rPr kumimoji="0" lang="es-ES_tradnl" sz="1100" b="1" i="0" u="none" strike="noStrike" kern="0" cap="none" spc="0" normalizeH="0" baseline="0" noProof="0" dirty="0">
                  <a:ln>
                    <a:noFill/>
                  </a:ln>
                  <a:solidFill>
                    <a:srgbClr val="385623"/>
                  </a:solidFill>
                  <a:effectLst/>
                  <a:uLnTx/>
                  <a:uFillTx/>
                  <a:latin typeface="Arial Rounded MT Bold" panose="020F0704030504030204" pitchFamily="34" charset="0"/>
                  <a:ea typeface="Times New Roman" panose="02020603050405020304" pitchFamily="18" charset="0"/>
                </a:rPr>
                <a:t>DIVINA – </a:t>
              </a:r>
              <a:r>
                <a:rPr kumimoji="0" lang="es-ES_tradnl" sz="1100" b="1" i="0" u="none" strike="noStrike" kern="0" cap="none" spc="0" normalizeH="0" baseline="0" noProof="0" dirty="0" smtClean="0">
                  <a:ln>
                    <a:noFill/>
                  </a:ln>
                  <a:solidFill>
                    <a:srgbClr val="385623"/>
                  </a:solidFill>
                  <a:effectLst/>
                  <a:uLnTx/>
                  <a:uFillTx/>
                  <a:latin typeface="Arial Rounded MT Bold" panose="020F0704030504030204" pitchFamily="34" charset="0"/>
                  <a:ea typeface="Times New Roman" panose="02020603050405020304" pitchFamily="18" charset="0"/>
                </a:rPr>
                <a:t>DOMINGO 4º  TO –Ciclo </a:t>
              </a:r>
              <a:r>
                <a:rPr kumimoji="0" lang="es-ES_tradnl" sz="1100" b="1" i="0" u="none" strike="noStrike" kern="0" cap="none" spc="0" normalizeH="0" baseline="0" noProof="0" dirty="0">
                  <a:ln>
                    <a:noFill/>
                  </a:ln>
                  <a:solidFill>
                    <a:srgbClr val="385623"/>
                  </a:solidFill>
                  <a:effectLst/>
                  <a:uLnTx/>
                  <a:uFillTx/>
                  <a:latin typeface="Arial Rounded MT Bold" panose="020F0704030504030204" pitchFamily="34" charset="0"/>
                  <a:ea typeface="Times New Roman" panose="02020603050405020304" pitchFamily="18" charset="0"/>
                </a:rPr>
                <a:t>C</a:t>
              </a:r>
              <a:endParaRPr kumimoji="0" lang="es-PE" sz="1200" b="0"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endParaRPr>
            </a:p>
            <a:p>
              <a:pPr marL="0" marR="0" lvl="0" indent="19050" algn="r" defTabSz="91440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smtClean="0">
                  <a:ln>
                    <a:noFill/>
                  </a:ln>
                  <a:solidFill>
                    <a:srgbClr val="880000"/>
                  </a:solidFill>
                  <a:effectLst/>
                  <a:uLnTx/>
                  <a:uFillTx/>
                  <a:latin typeface="Times New Roman" panose="02020603050405020304" pitchFamily="18" charset="0"/>
                  <a:ea typeface="Times New Roman" panose="02020603050405020304" pitchFamily="18" charset="0"/>
                </a:rPr>
                <a:t>NINGÚN PROFETA ES BIEN RECIBIDO EN SU TIERRA</a:t>
              </a:r>
              <a:endParaRPr kumimoji="0" lang="es-PE" sz="1200" b="1"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endParaRPr>
            </a:p>
          </p:txBody>
        </p:sp>
        <p:pic>
          <p:nvPicPr>
            <p:cNvPr id="7" name="Picture 116" descr="lectio"/>
            <p:cNvPicPr>
              <a:picLocks noChangeAspect="1" noChangeArrowheads="1"/>
            </p:cNvPicPr>
            <p:nvPr/>
          </p:nvPicPr>
          <p:blipFill>
            <a:blip r:embed="rId3" cstate="print">
              <a:duotone>
                <a:prstClr val="black"/>
                <a:srgbClr val="70AD47">
                  <a:tint val="45000"/>
                  <a:satMod val="400000"/>
                </a:srgbClr>
              </a:duotone>
              <a:extLst>
                <a:ext uri="{28A0092B-C50C-407E-A947-70E740481C1C}">
                  <a14:useLocalDpi xmlns:a14="http://schemas.microsoft.com/office/drawing/2010/main" val="0"/>
                </a:ext>
              </a:extLst>
            </a:blip>
            <a:srcRect/>
            <a:stretch>
              <a:fillRect/>
            </a:stretch>
          </p:blipFill>
          <p:spPr bwMode="auto">
            <a:xfrm>
              <a:off x="1259" y="-1591"/>
              <a:ext cx="874" cy="940"/>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5 Rectángulo"/>
          <p:cNvSpPr/>
          <p:nvPr/>
        </p:nvSpPr>
        <p:spPr>
          <a:xfrm>
            <a:off x="6007443" y="604383"/>
            <a:ext cx="2491387" cy="400110"/>
          </a:xfrm>
          <a:prstGeom prst="rect">
            <a:avLst/>
          </a:prstGeom>
          <a:noFill/>
        </p:spPr>
        <p:txBody>
          <a:bodyPr wrap="none" lIns="91440" tIns="45720" rIns="91440" bIns="45720">
            <a:spAutoFit/>
          </a:bodyPr>
          <a:lstStyle/>
          <a:p>
            <a:pPr algn="ctr" fontAlgn="base">
              <a:spcBef>
                <a:spcPct val="50000"/>
              </a:spcBef>
              <a:spcAft>
                <a:spcPct val="0"/>
              </a:spcAft>
            </a:pPr>
            <a:r>
              <a:rPr lang="es-ES" sz="2000" b="1" spc="200" dirty="0">
                <a:ln w="29210">
                  <a:solidFill>
                    <a:srgbClr val="FFFFFF">
                      <a:tint val="10000"/>
                    </a:srgbClr>
                  </a:solidFill>
                </a:ln>
                <a:solidFill>
                  <a:srgbClr val="FFFFFF">
                    <a:satMod val="200000"/>
                    <a:alpha val="50000"/>
                  </a:srgbClr>
                </a:solidFill>
                <a:effectLst>
                  <a:glow rad="101600">
                    <a:schemeClr val="accent4">
                      <a:satMod val="175000"/>
                      <a:alpha val="40000"/>
                    </a:schemeClr>
                  </a:glow>
                  <a:outerShdw blurRad="50800" dist="38100" algn="l" rotWithShape="0">
                    <a:prstClr val="black"/>
                  </a:outerShdw>
                </a:effectLst>
                <a:latin typeface="Comic Sans MS" pitchFamily="66" charset="0"/>
              </a:rPr>
              <a:t>Lucas 4, 21-30</a:t>
            </a:r>
          </a:p>
        </p:txBody>
      </p:sp>
      <p:sp>
        <p:nvSpPr>
          <p:cNvPr id="9" name="WordArt 3"/>
          <p:cNvSpPr>
            <a:spLocks noChangeArrowheads="1" noChangeShapeType="1" noTextEdit="1"/>
          </p:cNvSpPr>
          <p:nvPr/>
        </p:nvSpPr>
        <p:spPr bwMode="auto">
          <a:xfrm>
            <a:off x="645111" y="2024883"/>
            <a:ext cx="7128792" cy="1936064"/>
          </a:xfrm>
          <a:prstGeom prst="rect">
            <a:avLst/>
          </a:prstGeom>
          <a:extLst>
            <a:ext uri="{AF507438-7753-43E0-B8FC-AC1667EBCBE1}">
              <a14:hiddenEffects xmlns:a14="http://schemas.microsoft.com/office/drawing/2010/main">
                <a:effectLst/>
              </a14:hiddenEffects>
            </a:ext>
          </a:extLst>
        </p:spPr>
        <p:txBody>
          <a:bodyPr wrap="none" fromWordArt="1">
            <a:prstTxWarp prst="textDoubleWave1">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s-PE" sz="1600" kern="10" dirty="0">
                <a:ln w="9525">
                  <a:round/>
                  <a:headEnd/>
                  <a:tailEnd/>
                </a:ln>
                <a:solidFill>
                  <a:srgbClr val="FFFFFF"/>
                </a:solidFill>
                <a:latin typeface="Impact"/>
              </a:rPr>
              <a:t>NINGÚN PROFETA ES BIEN</a:t>
            </a:r>
          </a:p>
          <a:p>
            <a:pPr algn="ctr" fontAlgn="base">
              <a:spcBef>
                <a:spcPct val="0"/>
              </a:spcBef>
              <a:spcAft>
                <a:spcPct val="0"/>
              </a:spcAft>
            </a:pPr>
            <a:endParaRPr lang="es-PE" sz="1600" kern="10" dirty="0">
              <a:ln w="9525">
                <a:round/>
                <a:headEnd/>
                <a:tailEnd/>
              </a:ln>
              <a:solidFill>
                <a:srgbClr val="FFFFFF"/>
              </a:solidFill>
              <a:latin typeface="Impact"/>
            </a:endParaRPr>
          </a:p>
          <a:p>
            <a:pPr algn="ctr" fontAlgn="base">
              <a:spcBef>
                <a:spcPct val="0"/>
              </a:spcBef>
              <a:spcAft>
                <a:spcPct val="0"/>
              </a:spcAft>
            </a:pPr>
            <a:r>
              <a:rPr lang="es-PE" sz="1600" kern="10" dirty="0">
                <a:ln w="9525">
                  <a:round/>
                  <a:headEnd/>
                  <a:tailEnd/>
                </a:ln>
                <a:solidFill>
                  <a:srgbClr val="FFFFFF"/>
                </a:solidFill>
                <a:latin typeface="Impact"/>
              </a:rPr>
              <a:t> RECIBIDO EN SU TIERRA</a:t>
            </a:r>
          </a:p>
          <a:p>
            <a:pPr algn="ctr" fontAlgn="base">
              <a:spcBef>
                <a:spcPct val="0"/>
              </a:spcBef>
              <a:spcAft>
                <a:spcPct val="0"/>
              </a:spcAft>
            </a:pPr>
            <a:endParaRPr lang="es-PE" sz="1600" kern="10" dirty="0">
              <a:ln w="9525">
                <a:round/>
                <a:headEnd/>
                <a:tailEnd/>
              </a:ln>
              <a:solidFill>
                <a:srgbClr val="FFFFFF"/>
              </a:solidFill>
              <a:latin typeface="Impact"/>
            </a:endParaRPr>
          </a:p>
        </p:txBody>
      </p:sp>
      <p:sp>
        <p:nvSpPr>
          <p:cNvPr id="10" name="8 Rectángulo"/>
          <p:cNvSpPr/>
          <p:nvPr/>
        </p:nvSpPr>
        <p:spPr>
          <a:xfrm>
            <a:off x="645111" y="6082451"/>
            <a:ext cx="2916183" cy="338554"/>
          </a:xfrm>
          <a:prstGeom prst="rect">
            <a:avLst/>
          </a:prstGeom>
          <a:noFill/>
        </p:spPr>
        <p:txBody>
          <a:bodyPr wrap="none" lIns="91440" tIns="45720" rIns="91440" bIns="45720">
            <a:spAutoFit/>
          </a:bodyPr>
          <a:lstStyle/>
          <a:p>
            <a:pPr algn="ctr" fontAlgn="base">
              <a:spcBef>
                <a:spcPct val="50000"/>
              </a:spcBef>
              <a:spcAft>
                <a:spcPct val="0"/>
              </a:spcAft>
            </a:pPr>
            <a:r>
              <a:rPr lang="es-ES" sz="1600" b="1" spc="200" dirty="0" smtClean="0">
                <a:ln w="29210">
                  <a:solidFill>
                    <a:srgbClr val="FFFFFF">
                      <a:tint val="10000"/>
                    </a:srgbClr>
                  </a:solidFill>
                </a:ln>
                <a:solidFill>
                  <a:srgbClr val="FFFFFF">
                    <a:satMod val="200000"/>
                    <a:alpha val="50000"/>
                  </a:srgbClr>
                </a:solidFill>
                <a:effectLst>
                  <a:outerShdw blurRad="38100" dist="38100" dir="2700000" algn="tl">
                    <a:srgbClr val="000000">
                      <a:alpha val="43137"/>
                    </a:srgbClr>
                  </a:outerShdw>
                </a:effectLst>
                <a:latin typeface="Comic Sans MS" pitchFamily="66" charset="0"/>
              </a:rPr>
              <a:t>3 </a:t>
            </a:r>
            <a:r>
              <a:rPr lang="es-ES" sz="1600" b="1" spc="200" dirty="0">
                <a:ln w="29210">
                  <a:solidFill>
                    <a:srgbClr val="FFFFFF">
                      <a:tint val="10000"/>
                    </a:srgbClr>
                  </a:solidFill>
                </a:ln>
                <a:solidFill>
                  <a:srgbClr val="FFFFFF">
                    <a:satMod val="200000"/>
                    <a:alpha val="50000"/>
                  </a:srgbClr>
                </a:solidFill>
                <a:effectLst>
                  <a:outerShdw blurRad="38100" dist="38100" dir="2700000" algn="tl">
                    <a:srgbClr val="000000">
                      <a:alpha val="43137"/>
                    </a:srgbClr>
                  </a:outerShdw>
                </a:effectLst>
                <a:latin typeface="Comic Sans MS" pitchFamily="66" charset="0"/>
              </a:rPr>
              <a:t>de </a:t>
            </a:r>
            <a:r>
              <a:rPr lang="es-ES" sz="1600" b="1" spc="200" dirty="0" smtClean="0">
                <a:ln w="29210">
                  <a:solidFill>
                    <a:srgbClr val="FFFFFF">
                      <a:tint val="10000"/>
                    </a:srgbClr>
                  </a:solidFill>
                </a:ln>
                <a:solidFill>
                  <a:srgbClr val="FFFFFF">
                    <a:satMod val="200000"/>
                    <a:alpha val="50000"/>
                  </a:srgbClr>
                </a:solidFill>
                <a:effectLst>
                  <a:outerShdw blurRad="38100" dist="38100" dir="2700000" algn="tl">
                    <a:srgbClr val="000000">
                      <a:alpha val="43137"/>
                    </a:srgbClr>
                  </a:outerShdw>
                </a:effectLst>
                <a:latin typeface="Comic Sans MS" pitchFamily="66" charset="0"/>
              </a:rPr>
              <a:t>febrero </a:t>
            </a:r>
            <a:r>
              <a:rPr lang="es-ES" sz="1600" b="1" spc="200" dirty="0">
                <a:ln w="29210">
                  <a:solidFill>
                    <a:srgbClr val="FFFFFF">
                      <a:tint val="10000"/>
                    </a:srgbClr>
                  </a:solidFill>
                </a:ln>
                <a:solidFill>
                  <a:srgbClr val="FFFFFF">
                    <a:satMod val="200000"/>
                    <a:alpha val="50000"/>
                  </a:srgbClr>
                </a:solidFill>
                <a:effectLst>
                  <a:outerShdw blurRad="38100" dist="38100" dir="2700000" algn="tl">
                    <a:srgbClr val="000000">
                      <a:alpha val="43137"/>
                    </a:srgbClr>
                  </a:outerShdw>
                </a:effectLst>
                <a:latin typeface="Comic Sans MS" pitchFamily="66" charset="0"/>
              </a:rPr>
              <a:t>de </a:t>
            </a:r>
            <a:r>
              <a:rPr lang="es-ES" sz="1600" b="1" spc="200" dirty="0" smtClean="0">
                <a:ln w="29210">
                  <a:solidFill>
                    <a:srgbClr val="FFFFFF">
                      <a:tint val="10000"/>
                    </a:srgbClr>
                  </a:solidFill>
                </a:ln>
                <a:solidFill>
                  <a:srgbClr val="FFFFFF">
                    <a:satMod val="200000"/>
                    <a:alpha val="50000"/>
                  </a:srgbClr>
                </a:solidFill>
                <a:effectLst>
                  <a:outerShdw blurRad="38100" dist="38100" dir="2700000" algn="tl">
                    <a:srgbClr val="000000">
                      <a:alpha val="43137"/>
                    </a:srgbClr>
                  </a:outerShdw>
                </a:effectLst>
                <a:latin typeface="Comic Sans MS" pitchFamily="66" charset="0"/>
              </a:rPr>
              <a:t>2019</a:t>
            </a:r>
            <a:endParaRPr lang="es-PE" sz="1600" b="1" spc="200" dirty="0">
              <a:ln w="29210">
                <a:solidFill>
                  <a:srgbClr val="FFFFFF">
                    <a:tint val="10000"/>
                  </a:srgbClr>
                </a:solidFill>
              </a:ln>
              <a:solidFill>
                <a:srgbClr val="FFFFFF">
                  <a:satMod val="200000"/>
                  <a:alpha val="50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415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22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750" fill="hold"/>
                                        <p:tgtEl>
                                          <p:spTgt spid="9"/>
                                        </p:tgtEl>
                                        <p:attrNameLst>
                                          <p:attrName>ppt_w</p:attrName>
                                        </p:attrNameLst>
                                      </p:cBhvr>
                                      <p:tavLst>
                                        <p:tav tm="0">
                                          <p:val>
                                            <p:fltVal val="0"/>
                                          </p:val>
                                        </p:tav>
                                        <p:tav tm="100000">
                                          <p:val>
                                            <p:strVal val="#ppt_w"/>
                                          </p:val>
                                        </p:tav>
                                      </p:tavLst>
                                    </p:anim>
                                    <p:anim calcmode="lin" valueType="num">
                                      <p:cBhvr>
                                        <p:cTn id="15" dur="750" fill="hold"/>
                                        <p:tgtEl>
                                          <p:spTgt spid="9"/>
                                        </p:tgtEl>
                                        <p:attrNameLst>
                                          <p:attrName>ppt_h</p:attrName>
                                        </p:attrNameLst>
                                      </p:cBhvr>
                                      <p:tavLst>
                                        <p:tav tm="0">
                                          <p:val>
                                            <p:fltVal val="0"/>
                                          </p:val>
                                        </p:tav>
                                        <p:tav tm="100000">
                                          <p:val>
                                            <p:strVal val="#ppt_h"/>
                                          </p:val>
                                        </p:tav>
                                      </p:tavLst>
                                    </p:anim>
                                    <p:anim calcmode="lin" valueType="num">
                                      <p:cBhvr>
                                        <p:cTn id="16" dur="750" fill="hold"/>
                                        <p:tgtEl>
                                          <p:spTgt spid="9"/>
                                        </p:tgtEl>
                                        <p:attrNameLst>
                                          <p:attrName>ppt_x</p:attrName>
                                        </p:attrNameLst>
                                      </p:cBhvr>
                                      <p:tavLst>
                                        <p:tav tm="0">
                                          <p:val>
                                            <p:fltVal val="0.5"/>
                                          </p:val>
                                        </p:tav>
                                        <p:tav tm="100000">
                                          <p:val>
                                            <p:strVal val="#ppt_x"/>
                                          </p:val>
                                        </p:tav>
                                      </p:tavLst>
                                    </p:anim>
                                    <p:anim calcmode="lin" valueType="num">
                                      <p:cBhvr>
                                        <p:cTn id="17" dur="750" fill="hold"/>
                                        <p:tgtEl>
                                          <p:spTgt spid="9"/>
                                        </p:tgtEl>
                                        <p:attrNameLst>
                                          <p:attrName>ppt_y</p:attrName>
                                        </p:attrNameLst>
                                      </p:cBhvr>
                                      <p:tavLst>
                                        <p:tav tm="0">
                                          <p:val>
                                            <p:fltVal val="0.5"/>
                                          </p:val>
                                        </p:tav>
                                        <p:tav tm="100000">
                                          <p:val>
                                            <p:strVal val="#ppt_y"/>
                                          </p:val>
                                        </p:tav>
                                      </p:tavLst>
                                    </p:anim>
                                  </p:childTnLst>
                                </p:cTn>
                              </p:par>
                            </p:childTnLst>
                          </p:cTn>
                        </p:par>
                        <p:par>
                          <p:cTn id="18" fill="hold">
                            <p:stCondLst>
                              <p:cond delay="3625"/>
                            </p:stCondLst>
                            <p:childTnLst>
                              <p:par>
                                <p:cTn id="19" presetID="23" presetClass="entr" presetSubtype="528" fill="hold" grpId="0" nodeType="afterEffect">
                                  <p:stCondLst>
                                    <p:cond delay="0"/>
                                  </p:stCondLst>
                                  <p:iterate type="wd">
                                    <p:tmPct val="10000"/>
                                  </p:iterate>
                                  <p:childTnLst>
                                    <p:set>
                                      <p:cBhvr>
                                        <p:cTn id="20" dur="1" fill="hold">
                                          <p:stCondLst>
                                            <p:cond delay="0"/>
                                          </p:stCondLst>
                                        </p:cTn>
                                        <p:tgtEl>
                                          <p:spTgt spid="10"/>
                                        </p:tgtEl>
                                        <p:attrNameLst>
                                          <p:attrName>style.visibility</p:attrName>
                                        </p:attrNameLst>
                                      </p:cBhvr>
                                      <p:to>
                                        <p:strVal val="visible"/>
                                      </p:to>
                                    </p:set>
                                    <p:anim calcmode="lin" valueType="num">
                                      <p:cBhvr>
                                        <p:cTn id="21" dur="1750" fill="hold"/>
                                        <p:tgtEl>
                                          <p:spTgt spid="10"/>
                                        </p:tgtEl>
                                        <p:attrNameLst>
                                          <p:attrName>ppt_w</p:attrName>
                                        </p:attrNameLst>
                                      </p:cBhvr>
                                      <p:tavLst>
                                        <p:tav tm="0">
                                          <p:val>
                                            <p:fltVal val="0"/>
                                          </p:val>
                                        </p:tav>
                                        <p:tav tm="100000">
                                          <p:val>
                                            <p:strVal val="#ppt_w"/>
                                          </p:val>
                                        </p:tav>
                                      </p:tavLst>
                                    </p:anim>
                                    <p:anim calcmode="lin" valueType="num">
                                      <p:cBhvr>
                                        <p:cTn id="22" dur="1750" fill="hold"/>
                                        <p:tgtEl>
                                          <p:spTgt spid="10"/>
                                        </p:tgtEl>
                                        <p:attrNameLst>
                                          <p:attrName>ppt_h</p:attrName>
                                        </p:attrNameLst>
                                      </p:cBhvr>
                                      <p:tavLst>
                                        <p:tav tm="0">
                                          <p:val>
                                            <p:fltVal val="0"/>
                                          </p:val>
                                        </p:tav>
                                        <p:tav tm="100000">
                                          <p:val>
                                            <p:strVal val="#ppt_h"/>
                                          </p:val>
                                        </p:tav>
                                      </p:tavLst>
                                    </p:anim>
                                    <p:anim calcmode="lin" valueType="num">
                                      <p:cBhvr>
                                        <p:cTn id="23" dur="1750" fill="hold"/>
                                        <p:tgtEl>
                                          <p:spTgt spid="10"/>
                                        </p:tgtEl>
                                        <p:attrNameLst>
                                          <p:attrName>ppt_x</p:attrName>
                                        </p:attrNameLst>
                                      </p:cBhvr>
                                      <p:tavLst>
                                        <p:tav tm="0">
                                          <p:val>
                                            <p:fltVal val="0.5"/>
                                          </p:val>
                                        </p:tav>
                                        <p:tav tm="100000">
                                          <p:val>
                                            <p:strVal val="#ppt_x"/>
                                          </p:val>
                                        </p:tav>
                                      </p:tavLst>
                                    </p:anim>
                                    <p:anim calcmode="lin" valueType="num">
                                      <p:cBhvr>
                                        <p:cTn id="24" dur="175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503955"/>
            <a:ext cx="8069510" cy="5871088"/>
          </a:xfrm>
          <a:prstGeom prst="rect">
            <a:avLst/>
          </a:prstGeom>
          <a:scene3d>
            <a:camera prst="orthographicFront"/>
            <a:lightRig rig="threePt" dir="t"/>
          </a:scene3d>
          <a:sp3d>
            <a:bevelT prst="convex"/>
          </a:sp3d>
        </p:spPr>
      </p:pic>
      <p:sp>
        <p:nvSpPr>
          <p:cNvPr id="16" name="2 Marcador de contenido"/>
          <p:cNvSpPr txBox="1">
            <a:spLocks/>
          </p:cNvSpPr>
          <p:nvPr/>
        </p:nvSpPr>
        <p:spPr bwMode="auto">
          <a:xfrm>
            <a:off x="5072036" y="1899122"/>
            <a:ext cx="2817428" cy="828605"/>
          </a:xfrm>
          <a:prstGeom prst="rect">
            <a:avLst/>
          </a:prstGeom>
          <a:no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r">
              <a:buFontTx/>
              <a:buNone/>
            </a:pPr>
            <a:endParaRPr lang="es-PE" sz="2400" dirty="0" smtClean="0">
              <a:solidFill>
                <a:srgbClr val="FFFF00"/>
              </a:solidFill>
            </a:endParaRPr>
          </a:p>
        </p:txBody>
      </p:sp>
      <p:sp>
        <p:nvSpPr>
          <p:cNvPr id="7" name="2 Marcador de contenido"/>
          <p:cNvSpPr>
            <a:spLocks noGrp="1"/>
          </p:cNvSpPr>
          <p:nvPr>
            <p:ph idx="1"/>
          </p:nvPr>
        </p:nvSpPr>
        <p:spPr>
          <a:xfrm>
            <a:off x="3643825" y="595600"/>
            <a:ext cx="4753200" cy="1717824"/>
          </a:xfrm>
          <a:noFill/>
          <a:ln>
            <a:noFill/>
          </a:ln>
          <a:effectLst/>
          <a:scene3d>
            <a:camera prst="orthographicFront">
              <a:rot lat="0" lon="0" rev="0"/>
            </a:camera>
            <a:lightRig rig="glow" dir="t">
              <a:rot lat="0" lon="0" rev="14100000"/>
            </a:lightRig>
          </a:scene3d>
          <a:sp3d prstMaterial="softEdge">
            <a:bevelT w="127000" prst="artDeco"/>
          </a:sp3d>
        </p:spPr>
        <p:txBody>
          <a:bodyPr/>
          <a:lstStyle/>
          <a:p>
            <a:pPr algn="ctr"/>
            <a:r>
              <a:rPr lang="es-ES" sz="2400" dirty="0" smtClean="0">
                <a:solidFill>
                  <a:srgbClr val="FFFF00"/>
                </a:solidFill>
                <a:effectLst>
                  <a:glow rad="63500">
                    <a:schemeClr val="accent2">
                      <a:satMod val="175000"/>
                      <a:alpha val="40000"/>
                    </a:schemeClr>
                  </a:glow>
                  <a:outerShdw blurRad="38100" dist="38100" dir="2700000" algn="tl">
                    <a:srgbClr val="000000">
                      <a:alpha val="43137"/>
                    </a:srgbClr>
                  </a:outerShdw>
                </a:effectLst>
                <a:latin typeface="Comic Sans MS" panose="030F0702030302020204" pitchFamily="66" charset="0"/>
              </a:rPr>
              <a:t>¿Qué pretende demostrar y justificar cuando coloca los ejemplos de la viuda de </a:t>
            </a:r>
            <a:r>
              <a:rPr lang="es-ES" sz="2400" dirty="0" err="1" smtClean="0">
                <a:solidFill>
                  <a:srgbClr val="FFFF00"/>
                </a:solidFill>
                <a:effectLst>
                  <a:glow rad="63500">
                    <a:schemeClr val="accent2">
                      <a:satMod val="175000"/>
                      <a:alpha val="40000"/>
                    </a:schemeClr>
                  </a:glow>
                  <a:outerShdw blurRad="38100" dist="38100" dir="2700000" algn="tl">
                    <a:srgbClr val="000000">
                      <a:alpha val="43137"/>
                    </a:srgbClr>
                  </a:outerShdw>
                </a:effectLst>
                <a:latin typeface="Comic Sans MS" panose="030F0702030302020204" pitchFamily="66" charset="0"/>
              </a:rPr>
              <a:t>Sarepta</a:t>
            </a:r>
            <a:r>
              <a:rPr lang="es-ES" sz="2400" dirty="0" smtClean="0">
                <a:solidFill>
                  <a:srgbClr val="FFFF00"/>
                </a:solidFill>
                <a:effectLst>
                  <a:glow rad="63500">
                    <a:schemeClr val="accent2">
                      <a:satMod val="175000"/>
                      <a:alpha val="40000"/>
                    </a:schemeClr>
                  </a:glow>
                  <a:outerShdw blurRad="38100" dist="38100" dir="2700000" algn="tl">
                    <a:srgbClr val="000000">
                      <a:alpha val="43137"/>
                    </a:srgbClr>
                  </a:outerShdw>
                </a:effectLst>
                <a:latin typeface="Comic Sans MS" panose="030F0702030302020204" pitchFamily="66" charset="0"/>
              </a:rPr>
              <a:t> y de </a:t>
            </a:r>
            <a:r>
              <a:rPr lang="es-ES" sz="2400" dirty="0" err="1" smtClean="0">
                <a:solidFill>
                  <a:srgbClr val="FFFF00"/>
                </a:solidFill>
                <a:effectLst>
                  <a:glow rad="63500">
                    <a:schemeClr val="accent2">
                      <a:satMod val="175000"/>
                      <a:alpha val="40000"/>
                    </a:schemeClr>
                  </a:glow>
                  <a:outerShdw blurRad="38100" dist="38100" dir="2700000" algn="tl">
                    <a:srgbClr val="000000">
                      <a:alpha val="43137"/>
                    </a:srgbClr>
                  </a:outerShdw>
                </a:effectLst>
                <a:latin typeface="Comic Sans MS" panose="030F0702030302020204" pitchFamily="66" charset="0"/>
              </a:rPr>
              <a:t>Naamán</a:t>
            </a:r>
            <a:r>
              <a:rPr lang="es-ES" sz="2400" dirty="0" smtClean="0">
                <a:solidFill>
                  <a:srgbClr val="FFFF00"/>
                </a:solidFill>
                <a:effectLst>
                  <a:glow rad="63500">
                    <a:schemeClr val="accent2">
                      <a:satMod val="175000"/>
                      <a:alpha val="40000"/>
                    </a:schemeClr>
                  </a:glow>
                  <a:outerShdw blurRad="38100" dist="38100" dir="2700000" algn="tl">
                    <a:srgbClr val="000000">
                      <a:alpha val="43137"/>
                    </a:srgbClr>
                  </a:outerShdw>
                </a:effectLst>
                <a:latin typeface="Comic Sans MS" panose="030F0702030302020204" pitchFamily="66" charset="0"/>
              </a:rPr>
              <a:t> el sirio?, </a:t>
            </a:r>
            <a:r>
              <a:rPr lang="es-PE" sz="2400" dirty="0">
                <a:solidFill>
                  <a:srgbClr val="FFFF00"/>
                </a:solidFill>
                <a:effectLst>
                  <a:glow rad="63500">
                    <a:schemeClr val="accent2">
                      <a:satMod val="175000"/>
                      <a:alpha val="40000"/>
                    </a:schemeClr>
                  </a:glow>
                  <a:outerShdw blurRad="38100" dist="38100" dir="2700000" algn="tl">
                    <a:srgbClr val="000000">
                      <a:alpha val="43137"/>
                    </a:srgbClr>
                  </a:outerShdw>
                </a:effectLst>
                <a:latin typeface="Comic Sans MS" panose="030F0702030302020204" pitchFamily="66" charset="0"/>
              </a:rPr>
              <a:t>¿por qué evoca esos pasajes? </a:t>
            </a:r>
            <a:r>
              <a:rPr lang="es-ES" sz="2400" dirty="0" smtClean="0">
                <a:solidFill>
                  <a:srgbClr val="FFFF00"/>
                </a:solidFill>
                <a:effectLst>
                  <a:glow rad="63500">
                    <a:schemeClr val="accent2">
                      <a:satMod val="175000"/>
                      <a:alpha val="40000"/>
                    </a:schemeClr>
                  </a:glow>
                  <a:outerShdw blurRad="38100" dist="38100" dir="2700000" algn="tl">
                    <a:srgbClr val="000000">
                      <a:alpha val="43137"/>
                    </a:srgbClr>
                  </a:outerShdw>
                </a:effectLst>
                <a:latin typeface="Comic Sans MS" panose="030F0702030302020204" pitchFamily="66" charset="0"/>
              </a:rPr>
              <a:t>            </a:t>
            </a:r>
            <a:endParaRPr lang="es-PE" sz="2400" dirty="0" smtClean="0">
              <a:solidFill>
                <a:srgbClr val="FFFF00"/>
              </a:solidFill>
              <a:effectLst>
                <a:glow rad="63500">
                  <a:schemeClr val="accent2">
                    <a:satMod val="175000"/>
                    <a:alpha val="40000"/>
                  </a:schemeClr>
                </a:glow>
                <a:outerShdw blurRad="38100" dist="38100" dir="2700000" algn="tl">
                  <a:srgbClr val="000000">
                    <a:alpha val="43137"/>
                  </a:srgbClr>
                </a:outerShdw>
              </a:effectLst>
              <a:latin typeface="Comic Sans MS" panose="030F0702030302020204" pitchFamily="66" charset="0"/>
            </a:endParaRPr>
          </a:p>
        </p:txBody>
      </p:sp>
      <p:sp>
        <p:nvSpPr>
          <p:cNvPr id="2" name="AutoShape 4" descr="data:image/jpeg;base64,/9j/4AAQSkZJRgABAQAAAQABAAD/2wCEAAkGBhQSERUUExQWFRUWGBsaGRcYGRcaGhgcHxwYGBgaHiAgHCYeHhojHBccHy8gIycpLCwsFx8xNTAqNSYrLCkBCQoKDgwOGg8PGi8lHyQyLC8qLCwsLCksKSwsLCwsLCwuLCwsLCwsLCwsLCksLCwsLCwsLCwsLCwsLCwsKSwsLP/AABEIAMIBAwMBIgACEQEDEQH/xAAcAAACAgMBAQAAAAAAAAAAAAAFBgMEAAIHAQj/xABGEAACAQIDBQUFBgQFAgQHAAABAhEAAwQSIQUGMUFREyJhcYEHMpGhsSNCUsHR8BRicuEzgpKy8RaiFSVD0iQ0U1RjwtP/xAAaAQADAQEBAQAAAAAAAAAAAAACAwQBBQAG/8QALREAAgIBBAEDAgUFAQAAAAAAAQIAEQMEEiExQRMiUWFxFDKBkaEjQrHR8MH/2gAMAwEAAhEDEQA/AOd7RxQtXXRWW8gOjgyGHI1vYxbOQEHvcFkDzJ6CqI2Z/wDkQjwzN9BVrBbHLkhMzEa5gCAAPCJqE7KsypVJMYBuViDY7YglYmQQAQOgME+ZoNY2XeY6iNOLAxz6U1YPCYlLf2iqQBMyZA8Rwmi272KRrTN2iZSTIB1B6TOnCpMupCpuWj9pRjwktTcRNXY90pla7mTmACAJ0gkTS7fwhtuVmSDGhmfI/Cuh7SvpbZg+i3CQZaJ00J4QvlSbiNmAMCb1gazoXOUdNBrTcWfd2Kmvi29QpsLee4lrsDbXIT3nynQHrlGp89asbV2tKaG4yrwPZuF+goVdsJnLW8aiSNQueJ5xpwPGtAwHu7Q1/oufkKA4kLbgP8/6h+swG0wFdzsZytHTvViWH5I3+k/pR7EYxwCDi2do7oGZTPHUFRpE8+lVsJj2YTdvXAIldZzHTTXqJ14Cq95rr/MmNeTJtibk4rFAMiQkxmYgAehMn0Bpp2F7MRNwYtmBgZMhGU+M8z/KQKCbD2teUylx9eIBUEj/AExPjR7ae+JVFVrbl9NHMg9ZYHX4AeFQZ3zltq1+ncpxLjK7uYE3s2KuGuJbS4LogEqV7/Hhpy6UD/g81wEWnKzqoB+UVpirBPfK5Tz1I/vTBsDdtSodrpWeSNE+s1Ru9NBuPMAYtzcCYLiWlhFdBIGqtqTz1/sahxgMg3AVQjVsjgg9OHOruM3cXtdLjFAODEnXoNRPyoVtnZFxSMrswJ0WWJEa9TSsZQsOY5ywWiJphtjLdZijupAlCyNlY6ypPKRz+NUHwVzlbcdRlbTyPSjmztkXwitce6EPujMwBHPmYrXE7Ha+zDCJdlPem4W+JIEDpTxko98ScoPEBfwzA6qy9SwYDy4UwbFsAIe8z+ADFR5aGvNgIGQreW5fE95A9xWtkTrAmV+leO6W3utbDpbZRGW4TkM95m01kfWtOQ3QmDEBzPdlbqXcS7FSsAnUk/DrNWMV7PMQLirby3JEkzAXw1/Kq+wNrjCYpnZC/dIg6trqCDy844UVxW+913lV7JIKjKSTqePLUdalds+/21ULZjrnuKeK2XcS41soxZSQQAdPl+5qxgGv24Bsuw6HMP360W2bYa7fJbtLgI1mSWPASwEjh60w2diKRH8KT4G4/wBCacctcGotUHiAVLnhhyTHHLw+OtUWttirq2mtsCDzypHXVjFOVvdM/wD2f/fc/wD6Vpjd1GADDDNbK6ypLfEMxoPW+o/cQiB8QFifZ9ftEEEXJkgJJIHjpw8aKbD2Hgxc/wDir5LcMqi4qg+LQDIjwoZjbOK7UFe0LEwpXMSfDr/xQoC6rw4y3IJIaVJjXnHKdDE17GXJ9xBm/wBtAzq38NgLaXOyYdo65cztccn8IliYE1zvbuPxVyLd2QFMhQgU8CJ0AJGvSnPdnbuzLttXuCzauroVctGn3lzHgeIHGjN7e7tD9hhbl+0vG6xS3b/ym5Gbzqw4g1E1cjGUoTVn7zk+Bt3bRDMtxJIMwRHQiY4V0e97SAAtu1bJeAM1wgAcszBZ0HE8KrYHZg2ncuXSDYtBspCEM1wjj3x3Qv8ASDPWodnbh3gXHdtrOhYkk6mDoZ4dYpf9ReUjC2N+H8RE3xsOMbezvnbMCWAABJAOnhrpWVNvzhyuPvKSWIKiTxPcXWvasktytfDYYIoOZCT3fvoeJHisCRRK1t+1bW2ZJYag8NeZmPlzpbt4i46BWnNb7ynTgOI6yNauWdhsbyWiVXtDmtkzB0kL/LOg9ahyIrD3ToY2ZTHq5tc4u0y2ZZgsq1sPx6NpHz9KRdm4IkuHU501Ig5VExmgefPnXYt38fZSwioioF0ZRxUjiDzLTNI+9u30bGTYAJKG20nKvGQSRzGpjWufpW5ZVWhKspLVc8a1ZuA2wswNe5m8F1Os6z+leXsPas21BRQCYIIU/OJPgaBpYxIuSM46MndBHPlJFZvl2osqzsSSw0+6ND8/GqRpiSADxBOoUDkcwTisZhit1cpBOqQJg9PDUcOhoImGbjEeZA+taJiGHAx5QK3GJafePxNdBU29Tn5Mm6H9sY60EsOhzYgKJIGVVI4EaDMfHh50DUk6kzUtjaVxe7mLLqMrEka8R4ekVaweFtXTlDsjkaAjMpPSR3teXdPGKFV2CoLMWl7d/EW1PeLA8jMAdZ0k0W2ptZLORlVWM+BMdQeVL13CG0YaDPBgZUjqD+yOcUOu8T50lsCu26U4NQVUoBC21dt9tBygHz1qpsrbTWWmARzkTHlVEdK9C04Y1C7a4mnK27dGTau8Adwtsd0kHMdDOmo6UV2pu7ibFxe1Zu+RkY6q3hIMfTyFJlka19NYXCJfw1sXFDgouhE8h86jy1ioKIxshflpz/YWJxBstYxFhbgRo0cKY9Bx8dJFQPhbVx82GtXu0BK3bMsBlPVjGWYBBn0pibcK+jN2WJYKxGmVZC9MxkkxoKHXd2GsEuoxFtjxdLkhm1jSTPr1rnt7STffx/7KMbI4od/WIWIx+Iwl5ws2SYzD6cZ4DnWuycNcvXlUgkNM5uBBkEetMWL3dxdx1a7mua/fykgH5jypu2Ru0FByIrgn/wBW0GA8Fh9B8KrbJ6YuuYgsG4uKybq38O0XLTXbBGWYBuWweQMjMvhM8KCXdmlrjCwCwze6RDjlBWZFdXOxGaVdEUcO6sg+WYkD4GoMZuOMoNv/ABFIynMVZR0DgFo8OFK/EFjzF7QInYTauMwPZ28Ra7KwTGdUBManiCZb56VLht80L5bVoMLh1ZgRmkwAOJ58+lHsdunjMQES66FAZJch2HlFtNfMmprvs6lIFwgj8Wo8IChQvmJNKK425I5+kIOVNXBw2tdQZFke6JGYKAJmZ11B4jp615b3pa2SGud78JzN6gFZy+IqHE7St2HZL4z3VIUMrqoUCR3jrqZnh00FSYPeYI5ZTZtj3Qzm9cBHE5SttV4+NLGL6SksK4jHY2zhbyKXKKTrDEqQfAmPjWm08HhmL9uFKZFOZ24avGVpmdOR5ig9/ePEXmyJctqrQAzWyuY8yM5gJGsnU1Om7GGsMxvfaKiK2o0lmYcJg6jTzqjSY9uUESHUcJzEo7eXBYu62EcurhRNwGOGpJ0JykdOBovu9tTtw17FocUVbQZgUtLMB+yiMs/egkeHGgm1rqXMRfZbTW0GSFCx3SoCmANAZHyojsvYWMR17O09sPEOpPu8ZLBo4a610vUIagIsou2z3GPantHS0wS1bQ90HV4HE6LC66eXlV3Ze/8AYv3EtAMHbSYGWegMz4cBS7tr2dtbZXtl7iH3woBcH8QHMH4g+HCq2yMJbcMRi8oifsskafiJHPWnHJlU8xOzCw4gH2gL/wCY3/Nf9i1lQ7z3EfFOyMzLCQW94wijWNJ0r2n7hF+m033w2YwLXwRmI70CJB0kxpmHzqDH7RDWMHdSCVYj1ABjqNRTJvBZLWboiYU8ukzS3d2Obl3DqhhL/fHQMFCv89fWpsiqvAlmNi3JMmxG07pDXHY98gvbXQMo55gxMxyPSjb2bT2l/hmQMjBwIgmOI14kgkVBh9y3cHKVWCQQdSI/vy8atbA2KuHvtavKHOXOhI06cCfD5UpFI8RjsG8w5hsrqGER9PP9KWvaJgQcMMolsy6AaniNKjym9cvOoIWdFBZVJ6wNCdOPiaivYogKZgzGVj4aRyExTcmQoLqBjw72q5zo93QqJ8RrW6EfhHz/AFozvYwYo0KCwJ7sDznx9TQO2jUatuW4rIm1qltLY/CB/q/Wplw6xMesn9aqAHj06xUqXGI5fEV6jFVCmKvLcIY+8QM0zxAAGs6yAKEYm2A1EbWAuHgsjzAodjUIfKwgj1rQKhp3Ipre3aLGACajFEdl7QNpuUHjPLxFY1gcShQCeZbwGwXZ0Vu6GPvDvR8K7xu/tqeztZYhYnyHyGnzrl+CwBvW89sgLyZjqx5wKe8OMJbRSDcFzT7Q5gxIjmOXmIrj53LmjK3RVHEd81eMoPGkO97QCoCgAnX7QnSASAYAjNoJHnVG3v3da6CWlAR3EAEjnqdeFSnGwi1xE9Tor4NOYmo72Ot21JYhVXjx0qvszbC4i1nSRyg8vXgaF7x7HfEW8q3AoBlvGPEHSqsKDKCcjddc/wC5Ow2MAB9+JZs754drmSTBMByO6T06jzIo7bvqRIII6gyK5MuzLiJbuQgW4e7nYSRyaOMGKMbM2TcUnTtDxy5TlE8wGOlTEASp8aeDOig1q7aUm2DiGLKHa2AOIDDL0IkET4UKw+Pxtxza7W4pE5iQBpy1y8/A0Srxv8RGyzQ7lHfXd1bV63cQL2bMujM0nmxOY8Oc8KgTaXa5lhXAcgKgLDTgeEnj0AolgdioCXx1trrltSXY93l4meMZgPAU/YHAW0UdmiqsaBRAA8oqh3wueL4hXkxqAYhbCwOIN5Wu4RimshtAdNDDHjw40Q3iS4+a2+S0l1ApGjMttWJbKBpmMxJgDSme7tP7XskWTPe1jT+1Vsbs1Lt0rcWRkUggkEd5pg+gr2m3M/t7iszcW0Q3wz2rdy2EyZ7gIYye4pzKCZPeiPQU9bv41nSGt5coADDUHl8aV0xJfaT4VXPY5QDmGYq0F8qknpzNOuzNn9ipUGRJMwB8etdHTLmGT3dfSIztjKCuzLOSsy1vWEV05zqnG9+cCgx96FA9zgABqiE/OsotvlZnGXdPwcv5ErylECOBmm3cT2qpaClO1JLMxGUIgDPqOOnTlNL1xrl66MTZgJaKiwsjgDrI6kcuPAVm1sQcVFu1mzq0aqe4CNfQ1HZ2NibbrbjMZBQg9zTiTyB9K44dq5PM7ICqajnsbbYFxhdEl4PdBBBOgMaz6Vtvxs85BfSQ9vn/ACnj6jjUGxbWS+2fVhDWSRBYAyymO6TrGngaP76X0/grjqR9ooVR1LkAfCZ9KLFlNEMe4GRV3AoIubBbDCyiu4tt7xzArPh5RQb2nGz/AAYNplLdqolTxEMfyphw+Ou4K2tu5cVnyzkRJCjo2padeRFLe2NqfxU9uq6CQQCY5AwNSvnPjW+uwIHgQvQu2HcTN2Ni2cRnFy6yMozAALB9SZnwA5Ux7U3dw9rCrcKlWOgIJOYxoYYyVOh0Aj0pNxqqlwp3Wg6Pb0n04fQ1cGLzoAbjtB0DSIH+oin5EZiGDcSU1VVKyrm4DiTyrd0CqevCpbdpskKvE6kENPhI4VXxlogfCjBsxQFQtsu8XaSYGlCNrsDfcjrRXZnu0Fxg+1aiXuEvchFbI1ag6VNhsMW4Kx1jugn086ZVRkM7vbQvJK21LgxJylsuup8Jruez9i4dX7rT3R3JMCQJI6kxXN9zdrLhVyunZKSQWI7+blmnl5AVbv74BWISZHuEGB0njP8AY1xNQWdyFX9ZeqjbW6N28+z7QUrkDOR3RqGJkAe7qfUHQc6C7H3Nvl5dCsGeIXy5E/AfCtN2t4HS9L94v73AsSTpBJ0HnXQMZtK3YWXPGYHFmIBYgegml3QoweU4EGpuuWWLt13X8Od1UegMn1+Aqdd0bGUjs0g6aBpjhEkzVXYm8+e4bb697KG0BJgsJjTkRPVTTKDXhlI6Ai3DDsyrhNk27furqdMx1YgcBJ1gdOFWytbZuVeE0pmJNmLEpY4PoEWfHNAH5/AGgf8A0g9y72t+4CwGVFQEKgmTxPeJ5kj0poLV6vGmDO6rsHUyhe7zBVvd9Sc12HMZRpAA4zxmZ8aJO+VSYJgEwBJMch41IDNZNLFCEWLdxe2BixeuXLqtoT7ukxA/c9aK3m+1AjinHyYfqKBbx4JrLpiLQAVGm6AQpYaa66HnPPXnW67yq9xWW3dI7NoAtPrJTX3YjSKs0o2ZQfEXqPenEUbKGxtXzvtqeeaGX6sPSunqK5ftrHq2Ow94CFZ7fxDEcwIPeII/lrp6tXYwUdxEhzXS3JIryK8z1r2hmqZPEbefDzirhj8P+xayru3bZN99Pw/7VryhjAZz3B7OurbbELcPHKQNJVRBPmI+tHLm1lezKBgcuhnTwMnj/wA1Z2fs+5h8TcKibNzvCYJVjo2kfeH50F2zi7WF7uR+ydiVUjVYiV14CTI0+lcAMjtR5+KnWZSYK/6qu3lUZEV3MK6yYI4E8wZ5ydJ5UxYxmv4Kxdkutt/tBzBmPQBtP84NWcJirbdmIUO4DjKAeGvEidPLrVbBYBnw+NFv3SxOk96DLADqQp86NcgugKmiX7GDN9e0ZC08Tz0468eXHwobvPs/+Hwj30kOhBAYTHeAI1158f7U87tWVuYe32egCwdDEjjHUc6He07Zw/8ADb5kyAp5cMy8atZsbKtgXEf1EJAPE4VftvdbtDxcyYGlb2sE0gRTHsDZ4eymn7Bovh9jqNQKW2cLxFseeYI2XsoBOEmTVDamDVV01OtMKjKP8zfU0KxdnMjdeHlS1c7rgjmaJgCoA6gRS/tdAt5x5fSn/BYWUE8gOlIm8oy4hh5fSq8DbmqeB5g9SKNbJ3mfDKy2gIb8Qkz1oEjVsDVbY1cUwhByvIhW9tBrpNx2LOWBA5c5IFd52PuphciOttJZF5TyGo5V87K3yr6s2QfsLf8AQv8AtFRasnEBs4hr7gbg/Cbu2bZIFu3B/lBn40C37XK1m6FDKCVYiCQDBXy1B19OdPM0O29g+1w9xPxKY8+I+Yrjs5ZrMdjO2oobubNFt7TFgFOY8lUsOAjrBJ9KdUxifjT/AFL+tJm7l1jbge8IZf6hyP0PgadMLiQ6BgND15dQfEcKSpu5RnBu54mIXO3eHAfn6VMLgPMVFicV2aMx4KCdNeFIVjerE4xyqMLS5uWh04jNxJ8opgWwTJwD1OgswrA4FIO1Lr2GCm/euueC5mCiPWq9jfe7ZeW79saMjN3h1KnjPgeNEuHcLBnjxwZ0S3iFI0IrZryjiyj1FAN4d7FsYUXkIZrkC2OMk8zHIASfKgt7auNw38Pcu3lcXnCm0UUESJ0jn4cupr3pmp6Nr7Oss/aPDkcMzSq+S+6D4xUdy8GvgLBi2ZiO7LLl+MH/AE0TDVVxFwB1n8La8tMpNP0h/qgRWb8hnK02W9y7mBmzZuuEYiCxk3AD5SYrqqNpXL7dvNiuzYlrPas2UEiSD3m0490j/Sa6jcMLIHAV18HDNUkzG0WejhUOIxqpxP60LvbZJDLljlM1RsgkajWmNlN0sQF+ZLtJs1wkcDH0FZVDFo+cwTGnXoKykfih8Q9oijtDecskIClyRBkAAA69ZHhU++XZXbli33gip2jSCJYnWQeErbPxFV9mbND7STDj3ezRmIgn3Sx1jTiNOhqbezZty/j7lm2JJ7BRP4QpJ9OJNclVVWFccXO5wepDu6zocJb7KH7TtLVyfuNKuviNB8J50w37jW7ePt2x7hdkA4jMCf8A9jr4VK9sHH4WygIGGt94+cQPPQH/ADVZ3XRbt6/d4rcuMPCJYD4gfOg32d36wWqjDO7D5cLZAU6pHLjz50M9pmLK7OvjIxDALOkLJGp14VLuezKrWG1Ni466ke7935Qf81a+0lv/AC3ESpPd5R+JdePAUtCfUA+sDJ5M5zuov2C+E/WjV60aCboqTYXxJ+tMfYk0/KacyF/zQHawhZevff6mrD7IiyzeFE9nYOFM/jb/AHUC3v2owixbOriWPRenyM+XjRod7bZl3wJftYpBChs7R7q94j4TSpvDubjbt57qYa4UAEkAchrpM10b2Y7CRLC3WXVpYBhynIhPmZPoKaNvYlrFvDiCzNdzMBEtlVm59CR8KuxAYreaF920T5jZSOI1rYaU4e09M2K7cWTaF1RmEffHGdeJEHxpOFdDG4yLuE1lKmjJQ2h8a+ot3MQXwtkxP2ac1P3R418tpX0BuhjcuHsMGM5AXWO6NBzjWk6nAcy0D1B9XYI8B/5T+/WvHOnA1SXasSxEIfdMN+kVasYlXUMpma4eTTvj5IjUyKx4nPcRdbBYpkYHKTmWeYJ4enD0o/c2t2Vs3rZUz91mhWPnBg1e3i2CuKQK44GQwMMP+0iuT707XfCYhsNq1sZdSdTIBnkPWOVJGIuw29y9XBWmjvgvaUHbJds5ZBIKuGkDRtCBqOYmgW08aiXzcw942i7DLbNsEP3RmIgER5Tzrn+J2uSFZfusWHqTp8KJYvbofBMNAVKgaTzGvhpzqo4SCPgxgCUSOxG3eu//ABFq2FM3BJbSG048CD6UD2RsXEX4dWXs5y5nzT0MiTI6TrVWzthbNgNJY5dJ97UcRMjjpry9K92PvmljC3UDF7j+4uUjKdZJ5RGulH6eTGtJJgy5L3S/u3gmOMCtmu2LFzU21JtqdOWkAsvIcFPWuuYfaNq4YV7TEHhmEg+USDXGNlbdfCWAuZbZbvsSZdieHKQIjgPWiNje606A3XLHkXU8PAmdKRl3k3Vj6R+PTqe2qdj73h8T+lAtv3HzoNBKvEa/g46D9ml7dfeK4QchL2wdAxkEeBklT8vAcmtrVvFKrSylZGkSCYkGQddBQ4MqpkBPiJz6dlWcvx+KNp70mbi5GVh3YcnLIHSHgjmJFOW7+0HWyGe4WuMAIIUKOfIampcV7OMPdZnZ7xJI1zIBpqojJRKzu0qtAc5QvCBMzGp4RHQCuimpw7txkRxtt2yk+pLcM2p1qbDxzM+VEhsIfjPwX9K1/wDAh+Nvgv6UbarF0In0HME3cQJPdJrKvtu8k+8/xT/217U/rrN/Dmc03XJTaN17dl3FrOM06sgPZ5teJERpy5Vb2FvAz465dy9rcuf4YUgKBoiyTrovHxNTbPxpw+AuOxm5cAtJ1l5Zvhmn/KKKbnbvo+DYEEMXlLgHeXKAAR6zpzBNSMwNk/b9p1j7YQwuyL1tr99sjX7illRZCgqvdWTxMga1HuNYUYMuPeZizdQRwB8ePxNXtj7bzqUcg37Jhwus8p8J40t4TDXbmIxVnDnJh7lzvXADIJEui6xxLa9PmNEiLHNiGth5ruOxF+2QLOif1soALDwkRPh41b35tj+AxE//AE2ohgLNvD21tIjADQd06/3oZv5dnAYhYcEpHuNA1HExAHiaBecgM854qJW4WDzYZfMj50xnCQPKlfdzbdvC4HPdMAMw8SeQFJ+39+7+JchG7O10HPzPPy4VWunfLkNdTn5fzGO1/b1u2Tat/aXC5hRJ4+X0HyrTDbmPcd7l7URLn8XLIsaADnqeETSxu3tHEIO0s3jbfh3QiAjxhO9PiDTlsX2hBO7jUZkiO0T3lB0OdZgr/MsRp3a6aaLYLi1yqDQ7jvhLGW3CgCLdkAAcB3m+gFC/abiRbtWL1wfZ29W82gLw1nQ0awmt2Vabd22GTyTQf9tL/tbxCf8AhdzNxbslX+rOTPwU1pxhgVMYjlWDCcf313nGKvTadzahdGGXXy5xyNL1eIoqQCqMWMY1CiMZi5szyONd33P2mbWFTLBBtrxHgNPyrhfjXY9h4mLFsLC91eGnEeFMKhgQZPk4HEZRtNnUiAqz7oBgfH41Ngsf2UnLM8pA9eFbYW+gsAlirOQFkgx1PDQfPSpcQBaK9pdJLEQBwjrqNRUw2bTjIiabduuFcJixcXMNPCuT+2rBhb1m6F1YEMeuUgr8iflXQrW8YUkXAMvIoPqP0qLbu7+F2kii4zMEMgo0ETx4g8fLlXKbGcGTcRQnTxuGHBnz4j8F5MCY8dSKg7cgQdRqD+Vdox/sZwrCbdy6jjgSVYE8pED5RXKNu7CuYTEG1fXKTqDyboynmKpx5UfqMNyjLkBQ8rx46Dx8OFTbNtKHzE9xdT4gcvU6elVFWBHCT+/SpbQLTrC/IRw8z+ppx6mLQPUti2bj5m1LNPqTMelGbGDGd+B7JDpyBPD6z6ULwmIAYN91PdHU/vnRbB45Vtsp1vX2HDkv6aRUmXd4/wC/4S7CFrmWtl7KvWrXbWg6x98TB8COB+Borup7SznQ3RlkhWI91hwkjkRxnzHOnXYNg/wyK6x3YiuN4vZ3ZYq7ZUcLpVfDmPkflUuIrnLbhyOpmS148T6QtODqCNeGtYLyzGYcOooLemxYsBPtGAW2CToSVyqxPnFHLQhQDBMUhhIzI7mNUMqkiWkDziY+APwqvZ2otySCMomGniQO9pyA4edBN8cSArKGKvl0MSM2rWx/UShgjrBkGobOIV7Vvs2KATbuhgSyKxzENzDzxJ4Zya8R7bmqIzLdkA9RWUOvbbsoxUtBHQE/SvaVvh7JyPB3bhv27N5yChEKeXaBZYTzAgc4A0rom1g4uWsDYfsbeSWcaMV1BAPLgSTxpGwG79/HnEYyIZY7NRzIjueMII8zXu1sXcxly2GBBS2qXOMzn1LCJAA4gj5Va4s9/f6GEbPEPYHDLcY4fBDs7AYC7fGr3P8AN06AedPWytmW7SqltYRNB4nmT1NUdnbDs2kW3ZEIT3nknMY68zp6UcXDqBAAikseIksSa8SLEtBT+r8jS57RdpJZwN7OwUupVQeLHTQVe3p25YwVhr1wDT3V0l25Ac/XlXzzvHvPfxtwvdbrlQe6g8B18ao0mlbIQx6inyBeJDj9oPdAQe4pJC+J4k1XtWQc3hWlhyOXESDHxnwrJysRwB+X9q+gVQvAkJJJjtu86lSo5RP761Jj1GcAxBkj0HeXyI+lAtlbSCBRGnEiT3j+ZJgAchTJfw13FWm7OyWMe9oACOSyJYjqB609syInuNSRcLtk9ohL2X7wG3cuYSCwt5rlqWMGB3rYB4Suojoaq+2nbJZ7OHWQgUXGU8ZI7oPkD86p7qWUs3QzhndWDTOU5hII5aa8POp99d27uMvm9ba3BiFZiGUAACTljl1rmfice7kzrDA4ric5UVuVpgO4uKAnKjeAcT86h2hufibSB3RcrGNLlsmekZpnwp41GI8BhM9N/iBC1dW2Cw7Fdfuj6CuT3bZUkEEHoa6Vu9iPs08hT1omIyfljRbI/cVNf2hICtBCiF5R1PnQ0Yg0C3v2ubdhgNGfujXhPE/D615wF5kyAsaljH762LZKg52GkLHHzJj4TVLCe017TgrbAHMFz3v+2K5/wIMTGpB4EVYv2wO8sm23qVPNT5fOosjb+DOnjwqoudes+2myR38PcH9LI31y0je0Teu3tC7ba3bZMgKksVlgdRoCeGvPnSc08jIph2DZVcrEBmInUTAHE+A5dTU3pJi9wEePcalXZ+wbt8gQFBIAZ5AA68Jjx86cbHsiMBrmLQL/ACrp8SwBqHa+3LNm3lJDXiPd5J4sebfyj1il3CO97m7AcWclUHoDSS2VxYO0faOVFuu48YfcfZ9n/FvtdjlnUD4Lr86J29u4DCj7JFHiB+f96Cbv7o22ILOTpyhR6fe+Jo3jtiok5XZYE96HEdSGnTyiue7qzUzE/wASwYio+IOxXtXtLOVC+mmX5TSLsHeMfxpv39c+aT+EmI9IEetMm18FZaVe2qXIzLdt6B16jxHMGaScbgMlwqSJ5dD/AMjWr9PjxFSoFXJsu9SGn0Bu9ta3ew4Rir5e6QdZHFCeWqxr4Vax2KFmyWF9wFXQFVb+kElZOpA6+NcR3R2+bbAZmV10BGoK6d1hz/cQa6ns3bNvFoyMNY7y/QqeMTz4ip3xFDUS4v3jqbX8HcxNxLrIlrupmJJ7QFSSSkCFze7JMwOFb3MSti7eAEvcVEtKJ72h1J5wzGfAVL2F0Du3QQJgMok9AzTw8QKXbG2pxRZgM7W8tpS6wDrnywdQdDmHSOVDtLRYPMYsJtFLaBEss4Tu5tO8QYY/6prKhwq5EVZ4KAYnUxqfU6+te0OwfEPeZY3Z2xhrNm3YzhGUAFW0MnmQe8JJ5gcRVP2gYi02De7mUOkdlcGjl5GikGYImarb37wJawxtX7SXLpXLbMBuK6NqNCPCP157ufu02OxCIzN2aiSZMQPeInQEnSaemIL72g3vPE6p7OAXwgZmJ+0cj5T85ptYHr8hVbZuzksW1t21yqOAH71NWjUw9zTG5Nz569qG3Wv4+4haUsyijlpxPqaULLQR01qxtF2e/eniWcnzzGqzfdPQQa+nxKFUATmsbMI4K3mCR92VPkeH5VHh8HnDqJzLy8K9whi5HJxA8+VEcJ763AP5XHQ/8xVAAMnYkcwEpdSGInKY18ORp72Bv3OUXNCNAfvDw6ED41Qx+ygZZVk8GX8Q/XpVHAYYKcrDMh4H8j4ips+iGXgyjDrNgup0faGxrONXPbfLd5kRDf1D8/rXPN6rOIwrKpzqDzGoPkeFEsKj2iIdl/CwPEdCOvwoxa36T/Axqq6kaNlkH+oHh51xvSy6d6I3AePM6SZsece00Yg7N3nv2bi3FuEleuopwu+0PDYm2UxGHWWEMYME8jIMg+MTVvaPs+wd4Z7LmyCOXeTzAOseRpF2lu52N0Ibqss+8oaQPxRzHkTT1OnzmxwR+kKsuPjuRbZs4df8F2J/D7w/1aEeUN50ybtY7uqOlLmI3ccCUIcdRp/b50S2Q5t91hB5gjXwq/GRxRkubGwB3Co7DFd0xSRvptEtcVeSj6/2FHGv90waStqXTcvOfH6aU3KZLgX3T2xeAcEiQRB8uBHwq9ZdsOSRD2m66g+fjQ1UzL4ireBxemVuHDWonFzpoaMt4rZ1q4M9pis8VPI9KoYfEvbYQQ2WQBy4/rW90ZScpIB5ViWDxMJ56n0FYOBzNbk8CpJ2ea4XuasxJyDmTr8NaIW8XBAEFp7qj3U/VqpPaKL3RqeJJ1/tUuz8ISQq++3E/hHM0tqIsxqe00I67tXmnRjlB7zT7zdPIV7tnap/iSpPvWiPkag2WqlltWz3U1duWlDNpvOOT98a5yoGyH7S52pRJEudphEuSc1owf6eB+s+lLe2bmYWzzAj4E0W2ddCpfQn3cw+Jy0CxDnIjD8RX6H8zV2FaYyLM1rNMBavIwdFPqND/am7BbfurBuYdhH3kMEeOsfWguH2r2S5wmvLU/M8T8qsX9o3HZVuEqWI0HdHiNdeHPWvZFOQ8ieRhjXgxjv783HRkS3cfutmJABCwQTIJgDqelR4nCi4RdJGVDYtW34L3TNwj+WZ73QeOq8m2BbzJbY20ugK08chBLEGZkwwg/ipls7wC+llVtBbNqCQx94gQogTCg666nThQHGy/lEn3qTZhBsJibxNxLhCsTlGZx3QSF0EcQAayt7u8Jn/ABAPDJH1YmvaVWX4mWsSbm1TiGa5cb3bbEAnmF0HiS2vlpTr7Ptt2cOqlzE2lE/5mmfEyK5xfwRAMR69KrpdCAd46dNaqyYvUFXBTOo4E+iP+t8JEteVf6iF+tJe9XtpS2xt4NFvdbjE5J6KBq3nIHnXHWlzJ4chrU1qysalh5jT60eLQIvLcxGTUfEy7i891rjQGdixAmBJk+mtawJ7sFTxFTOnQqfIwfhWwiO7IPOWINdMCpHd8yEtEgE6ajr5UYwWJDfaRyi4vXkG86HLcVjDDXrz+I41FDWmDKSR+9DRA1MYBuPMd8MdIJkcj1FRYvCgAkD+ofn50L2dtpTC+6OAn7p6f0n5UVt48NKnRuYP71FVBgRIWVlM8sMrqbbHXkeYPI0IxW6eJvqbiBXyEqVDd6ePAxy14860xF4rd0PAj9/Cr9rbN1VzWmYMTByxqBME+X51FqQWG5ex8yzSttbaej/EE4fG3bVvsyzLGhVgdPLmPKrWAwT32A4k/v0qttTG3LlzNcJJ6mJgAR6Vf2LjjbYEca5L8CxPqdOAauNO2fZ9csYN7yXFzouYgSCABJg8DpXPsJcdjmZiT1Jny1NO+298blywbI0ziGaNI4EDxPD40qYbDBZhh5cJHPnTcTBRYkOuf3bbv7S52g0FBLuzGDEjvDXzq8x1+XGstWTwmRPwppy2OZzlJB4gs4VlMhT9fpULrBngelMjnLBKsSeERqfPrVbGhpBZAInqTy+fD1NDuXxKl3nsQOlw8fX9P35VIjmZn14+tEMPh5BlQTxiNR4fDSrxw1nJmyADnyrwprmsxTuCVadBw5s3PqaspioGRNAeJ+83j5eFCcQ5LEr3QeABOnSuh7jbmW79ntbrmBoQpEzzJ6Ck5iuNbaU42LSnsW0ygT3E4kni39vCorLLexzOh7iazx4CPjxoFt/EIbr27BLWwYznifLw8edXt2kIVhb1P3lPGB94dR16Uhse1S/kx65A7BfiUbtyb14D72f6yKjsIpsAtOl7jx4qeXpV3eDZjWiXUd1zJbpPKhhk2FAIADmRwkxoenCRVCEMARJ39pIMuYtco7mV7RIJEkx5iQw860uYpWKdyCpABBaIkaGZPzFUTOkEKRAGpHExV6zctlGDrlcGCQQM3A8xA8pFMC1zEl74EguNnYk8EgcJCCTJPXQcKYLWKSyDbtEXGPF5hfOSOHgKEXrTHO0EI6BVPKRy6eHrVzDYjtYW2cqBRmPA8BKifr/zWlvMURUmHZnUq9w83CSD4gkzFZRe1dRVA00HUele0rcJlyDa+5GIuNKIY6Hh6UMbcDFLrkg+IFdzvYsgfsUmbd31S0SJTMDzKNPoHzCoMOrzHhRCbTID3OZ3d08WpMpPiDFQjZd5FlrTkzwGojroZNOp9otwglbaR1KuB8SQIoff35vt/wCkv+UVemoz+QIBwKYrjDow73c80YAVTu4C2D/iHw7sfMmnEbzX471oHwKL/wC78qhu7b64bDq3MsFJHopp34pvKj94H4eumiu2z3HBhHUsn6mtbeYHXKfn9Kb8Pis2otKRyKLhlHwKs9Wb21MQBCIi+YSfhFeOrPQX+Z70L7MUrOzSdQjx4K5H+2rf8LfAgW7jRw+zeR5GKNYXaWLuHvXAF6Z1QH170f6aaNgYNHJ7ZGM8Ct57k+ihQKBtayeBPDSg9mc9tbvYy8xPY3df5G+QimTY+HxWBBjBXCWiXZGJjppoB4V1HZmwLNolraOpIgnO509SaLB45n4VBl1xycEcSnHhXGbE4LidlG/dLMSGYyc4ZYM9SI+dM+6W44uO/aEMlsgaGVckTx5gcIHrXVO3HOfga1N8dD8DU51BIqX+txQFQOd3RAGRIHKNAPKKp39zLTfcHpA/KmA41eYYeleHGqeB+IYflU+/6xNfSK//AEHa+8G8gB/epre5uEHG0WjrFMDYwdZ8hWoxIP3T8qIZD8wYuYzcnCXdCrL4hmocPZTbzkm7KclyzPiSX1p0Yjo3yqFrwH3TRjKw6M9Zife9l1vijr6gj6MaC7S3VGH0vW1IOi5Zg+Xj4RXQzjfCPifyqvirNu9k7QSUJKkFlg/v6UwZj5MGvmcot7pG/dYW7Jtomjay08efDy1ovgtyhcYWUYqWDFmkagZe7pz14HlTkN3LIGUXLoGZmgFDJYFSSSskwTqTpNXdk7Ks4clkDEkRLNOkAcOA90cuVE2cnzDFARExHsmuWx9mxbyKz8CPzoG2zMRhLsvZZgvAqCrL46T9CK7U2L/l+dV7t9TxtjzIH6Vg1B6bmYCRyJyLG3rd8EE3BP4rZBHQSsqR6Ch9/YRKhLVu4wBzMxGs6gQOIFdZvbMRjJAmosRstTrCk9TM/Ga1dQE6ms+7ucgv7OuAAspMHhA1HOTxnzmg+MVQxylipj3hBU9PePADjXa72xLbcVQ/H9aD47cS1cMwJ8SSP1qlNYv90QUnM7N3Krslwh+YBIDLHwJ8PCjN28uW0tpw7m2qwmuXqToBOs+lHX9mgnjp4H+1WcJuDbQ6E/EfoKNtRjPNz209QcmxkgSinxY6nz7p+prKYv8Aptf5viayket9YW0Q5vBiWyZVsLezHVXIVfWTSbi7l9SOywCJ1FsZgfUDSunYtrsfZ5M3KQx+lDE2XtIkzcsjytt+ZqfE4A8fzNZYiXsVjyP/AJNhPWSPhQ69srEsDmwbmfwqqfMKT866Te2NtHlcQ+BUCfXN+Ve4SzjUntLJudAroI8pC/On+rXVQQsQtmbq3FGdsMqHkGF283+kCBVu/g8W6lBYuuh62SB5DNeBinq3tu4jQ+EvoPxAK4+Ck1aG9I4LZvuenZEfEnQUJzNd1C2TnCbtYnQtbvJ/QqmPTtaJ4LZVse/g8XfccBdYZPgIX409f+K4hvcwrDpndF+hJohgLN063cgM8Fkj4mKS2oPmbVRUwibROUJZw2HT8MZiPQGPnRWxgcaZm/bHla/V9KYuzHX5Vo6RzpRcT1kyhhdk3pBuYhm8AqqD8ifnRL+GH7ioCw615x5k+hoN4nqMs9mKge6o5H4VqxI4D46VDcxUe8KwmxNA+shu4zorVD/F9FqS5i16VSuYxQe7NJ2/SMupbW8fwVsb7dPnVdNomP7V421jyFEBMlvtW6VG6Zjrbnx4VUfbDDp61CdsueY+FMAnoas4MRAEf5j+tY+AfkR6k/pQU7YuDp8K2G1XP7NGOIs3LuIR01bKB1kVRfeNEMHXyE1Fdt5/eUn1asTZi/gPwJrdwhAfMJYW8bq5lSByqLE4R40Kg+daWreUQqmOmtR3yRyPwrbWCblRsNf1k2j6nSpLVtvvZfMf81sl4c6ka6v7/wCKWR8Td3giQ3cODwNVmSDV7ODyqFgP3NGp+YMHXkJP9617NuZokQP2KiuHp9KYKMy4Oa03WsqyW8RXlHU9cb7fPz/IVbU6isrKnXqOfubNVe4daysooCzwip7I0FeVlY3UITDVS4xr2sqdp6RE8KxWrKygEOWa3RqyspnmKPUrYhzlGp/cUPvmsrKP4nllYjSoAdfjXtZWnqH5m7H9+gqGdT++lZWV5YPmVnPH1qjnObiayso1heJZDnqeVEcG5J1J4CsrK8/UwQyh4VH2hniaysqSHNhVW+dTWVlEvcEypdGtQg1lZVA7imk1vgK2ccfSvKyiEEyrdbX1qG8xivKymzJWzHrXtZWUU9P/2Q=="/>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FFFFFF"/>
              </a:solidFill>
              <a:latin typeface="Times New Roman" pitchFamily="18" charset="0"/>
              <a:cs typeface="Times New Roman" pitchFamily="18" charset="0"/>
            </a:endParaRPr>
          </a:p>
        </p:txBody>
      </p:sp>
      <p:sp>
        <p:nvSpPr>
          <p:cNvPr id="3" name="AutoShape 6" descr="data:image/jpeg;base64,/9j/4AAQSkZJRgABAQAAAQABAAD/2wCEAAkGBhQSERUUExQWFRUWGBsaGRcYGRcaGhgcHxwYGBgaHiAgHCYeHhojHBccHy8gIycpLCwsFx8xNTAqNSYrLCkBCQoKDgwOGg8PGi8lHyQyLC8qLCwsLCksKSwsLCwsLCwuLCwsLCwsLCwsLCksLCwsLCwsLCwsLCwsLCwsKSwsLP/AABEIAMIBAwMBIgACEQEDEQH/xAAcAAACAgMBAQAAAAAAAAAAAAAFBgMEAAIHAQj/xABGEAACAQIDBQUFBgQFAgQHAAABAhEAAwQSIQUGMUFREyJhcYEHMpGhsSNCUsHR8BRicuEzgpKy8RaiFSVD0iQ0U1RjwtP/xAAaAQADAQEBAQAAAAAAAAAAAAACAwQBBQAG/8QALREAAgIBBAEDAgUFAQAAAAAAAQIAEQMEEiExQRMiUWFxFDKBkaEjQrHR8MH/2gAMAwEAAhEDEQA/AOd7RxQtXXRWW8gOjgyGHI1vYxbOQEHvcFkDzJ6CqI2Z/wDkQjwzN9BVrBbHLkhMzEa5gCAAPCJqE7KsypVJMYBuViDY7YglYmQQAQOgME+ZoNY2XeY6iNOLAxz6U1YPCYlLf2iqQBMyZA8Rwmi272KRrTN2iZSTIB1B6TOnCpMupCpuWj9pRjwktTcRNXY90pla7mTmACAJ0gkTS7fwhtuVmSDGhmfI/Cuh7SvpbZg+i3CQZaJ00J4QvlSbiNmAMCb1gazoXOUdNBrTcWfd2Kmvi29QpsLee4lrsDbXIT3nynQHrlGp89asbV2tKaG4yrwPZuF+goVdsJnLW8aiSNQueJ5xpwPGtAwHu7Q1/oufkKA4kLbgP8/6h+swG0wFdzsZytHTvViWH5I3+k/pR7EYxwCDi2do7oGZTPHUFRpE8+lVsJj2YTdvXAIldZzHTTXqJ14Cq95rr/MmNeTJtibk4rFAMiQkxmYgAehMn0Bpp2F7MRNwYtmBgZMhGU+M8z/KQKCbD2teUylx9eIBUEj/AExPjR7ae+JVFVrbl9NHMg9ZYHX4AeFQZ3zltq1+ncpxLjK7uYE3s2KuGuJbS4LogEqV7/Hhpy6UD/g81wEWnKzqoB+UVpirBPfK5Tz1I/vTBsDdtSodrpWeSNE+s1Ru9NBuPMAYtzcCYLiWlhFdBIGqtqTz1/sahxgMg3AVQjVsjgg9OHOruM3cXtdLjFAODEnXoNRPyoVtnZFxSMrswJ0WWJEa9TSsZQsOY5ywWiJphtjLdZijupAlCyNlY6ypPKRz+NUHwVzlbcdRlbTyPSjmztkXwitce6EPujMwBHPmYrXE7Ha+zDCJdlPem4W+JIEDpTxko98ScoPEBfwzA6qy9SwYDy4UwbFsAIe8z+ADFR5aGvNgIGQreW5fE95A9xWtkTrAmV+leO6W3utbDpbZRGW4TkM95m01kfWtOQ3QmDEBzPdlbqXcS7FSsAnUk/DrNWMV7PMQLirby3JEkzAXw1/Kq+wNrjCYpnZC/dIg6trqCDy844UVxW+913lV7JIKjKSTqePLUdalds+/21ULZjrnuKeK2XcS41soxZSQQAdPl+5qxgGv24Bsuw6HMP360W2bYa7fJbtLgI1mSWPASwEjh60w2diKRH8KT4G4/wBCacctcGotUHiAVLnhhyTHHLw+OtUWttirq2mtsCDzypHXVjFOVvdM/wD2f/fc/wD6Vpjd1GADDDNbK6ypLfEMxoPW+o/cQiB8QFifZ9ftEEEXJkgJJIHjpw8aKbD2Hgxc/wDir5LcMqi4qg+LQDIjwoZjbOK7UFe0LEwpXMSfDr/xQoC6rw4y3IJIaVJjXnHKdDE17GXJ9xBm/wBtAzq38NgLaXOyYdo65cztccn8IliYE1zvbuPxVyLd2QFMhQgU8CJ0AJGvSnPdnbuzLttXuCzauroVctGn3lzHgeIHGjN7e7tD9hhbl+0vG6xS3b/ym5Gbzqw4g1E1cjGUoTVn7zk+Bt3bRDMtxJIMwRHQiY4V0e97SAAtu1bJeAM1wgAcszBZ0HE8KrYHZg2ncuXSDYtBspCEM1wjj3x3Qv8ASDPWodnbh3gXHdtrOhYkk6mDoZ4dYpf9ReUjC2N+H8RE3xsOMbezvnbMCWAABJAOnhrpWVNvzhyuPvKSWIKiTxPcXWvasktytfDYYIoOZCT3fvoeJHisCRRK1t+1bW2ZJYag8NeZmPlzpbt4i46BWnNb7ynTgOI6yNauWdhsbyWiVXtDmtkzB0kL/LOg9ahyIrD3ToY2ZTHq5tc4u0y2ZZgsq1sPx6NpHz9KRdm4IkuHU501Ig5VExmgefPnXYt38fZSwioioF0ZRxUjiDzLTNI+9u30bGTYAJKG20nKvGQSRzGpjWufpW5ZVWhKspLVc8a1ZuA2wswNe5m8F1Os6z+leXsPas21BRQCYIIU/OJPgaBpYxIuSM46MndBHPlJFZvl2osqzsSSw0+6ND8/GqRpiSADxBOoUDkcwTisZhit1cpBOqQJg9PDUcOhoImGbjEeZA+taJiGHAx5QK3GJafePxNdBU29Tn5Mm6H9sY60EsOhzYgKJIGVVI4EaDMfHh50DUk6kzUtjaVxe7mLLqMrEka8R4ekVaweFtXTlDsjkaAjMpPSR3teXdPGKFV2CoLMWl7d/EW1PeLA8jMAdZ0k0W2ptZLORlVWM+BMdQeVL13CG0YaDPBgZUjqD+yOcUOu8T50lsCu26U4NQVUoBC21dt9tBygHz1qpsrbTWWmARzkTHlVEdK9C04Y1C7a4mnK27dGTau8Adwtsd0kHMdDOmo6UV2pu7ibFxe1Zu+RkY6q3hIMfTyFJlka19NYXCJfw1sXFDgouhE8h86jy1ioKIxshflpz/YWJxBstYxFhbgRo0cKY9Bx8dJFQPhbVx82GtXu0BK3bMsBlPVjGWYBBn0pibcK+jN2WJYKxGmVZC9MxkkxoKHXd2GsEuoxFtjxdLkhm1jSTPr1rnt7STffx/7KMbI4od/WIWIx+Iwl5ws2SYzD6cZ4DnWuycNcvXlUgkNM5uBBkEetMWL3dxdx1a7mua/fykgH5jypu2Ru0FByIrgn/wBW0GA8Fh9B8KrbJ6YuuYgsG4uKybq38O0XLTXbBGWYBuWweQMjMvhM8KCXdmlrjCwCwze6RDjlBWZFdXOxGaVdEUcO6sg+WYkD4GoMZuOMoNv/ABFIynMVZR0DgFo8OFK/EFjzF7QInYTauMwPZ28Ra7KwTGdUBManiCZb56VLht80L5bVoMLh1ZgRmkwAOJ58+lHsdunjMQES66FAZJch2HlFtNfMmprvs6lIFwgj8Wo8IChQvmJNKK425I5+kIOVNXBw2tdQZFke6JGYKAJmZ11B4jp615b3pa2SGud78JzN6gFZy+IqHE7St2HZL4z3VIUMrqoUCR3jrqZnh00FSYPeYI5ZTZtj3Qzm9cBHE5SttV4+NLGL6SksK4jHY2zhbyKXKKTrDEqQfAmPjWm08HhmL9uFKZFOZ24avGVpmdOR5ig9/ePEXmyJctqrQAzWyuY8yM5gJGsnU1Om7GGsMxvfaKiK2o0lmYcJg6jTzqjSY9uUESHUcJzEo7eXBYu62EcurhRNwGOGpJ0JykdOBovu9tTtw17FocUVbQZgUtLMB+yiMs/egkeHGgm1rqXMRfZbTW0GSFCx3SoCmANAZHyojsvYWMR17O09sPEOpPu8ZLBo4a610vUIagIsou2z3GPantHS0wS1bQ90HV4HE6LC66eXlV3Ze/8AYv3EtAMHbSYGWegMz4cBS7tr2dtbZXtl7iH3woBcH8QHMH4g+HCq2yMJbcMRi8oifsskafiJHPWnHJlU8xOzCw4gH2gL/wCY3/Nf9i1lQ7z3EfFOyMzLCQW94wijWNJ0r2n7hF+m033w2YwLXwRmI70CJB0kxpmHzqDH7RDWMHdSCVYj1ABjqNRTJvBZLWboiYU8ukzS3d2Obl3DqhhL/fHQMFCv89fWpsiqvAlmNi3JMmxG07pDXHY98gvbXQMo55gxMxyPSjb2bT2l/hmQMjBwIgmOI14kgkVBh9y3cHKVWCQQdSI/vy8atbA2KuHvtavKHOXOhI06cCfD5UpFI8RjsG8w5hsrqGER9PP9KWvaJgQcMMolsy6AaniNKjym9cvOoIWdFBZVJ6wNCdOPiaivYogKZgzGVj4aRyExTcmQoLqBjw72q5zo93QqJ8RrW6EfhHz/AFozvYwYo0KCwJ7sDznx9TQO2jUatuW4rIm1qltLY/CB/q/Wplw6xMesn9aqAHj06xUqXGI5fEV6jFVCmKvLcIY+8QM0zxAAGs6yAKEYm2A1EbWAuHgsjzAodjUIfKwgj1rQKhp3Ipre3aLGACajFEdl7QNpuUHjPLxFY1gcShQCeZbwGwXZ0Vu6GPvDvR8K7xu/tqeztZYhYnyHyGnzrl+CwBvW89sgLyZjqx5wKe8OMJbRSDcFzT7Q5gxIjmOXmIrj53LmjK3RVHEd81eMoPGkO97QCoCgAnX7QnSASAYAjNoJHnVG3v3da6CWlAR3EAEjnqdeFSnGwi1xE9Tor4NOYmo72Ot21JYhVXjx0qvszbC4i1nSRyg8vXgaF7x7HfEW8q3AoBlvGPEHSqsKDKCcjddc/wC5Ow2MAB9+JZs754drmSTBMByO6T06jzIo7bvqRIII6gyK5MuzLiJbuQgW4e7nYSRyaOMGKMbM2TcUnTtDxy5TlE8wGOlTEASp8aeDOig1q7aUm2DiGLKHa2AOIDDL0IkET4UKw+Pxtxza7W4pE5iQBpy1y8/A0Srxv8RGyzQ7lHfXd1bV63cQL2bMujM0nmxOY8Oc8KgTaXa5lhXAcgKgLDTgeEnj0AolgdioCXx1trrltSXY93l4meMZgPAU/YHAW0UdmiqsaBRAA8oqh3wueL4hXkxqAYhbCwOIN5Wu4RimshtAdNDDHjw40Q3iS4+a2+S0l1ApGjMttWJbKBpmMxJgDSme7tP7XskWTPe1jT+1Vsbs1Lt0rcWRkUggkEd5pg+gr2m3M/t7iszcW0Q3wz2rdy2EyZ7gIYye4pzKCZPeiPQU9bv41nSGt5coADDUHl8aV0xJfaT4VXPY5QDmGYq0F8qknpzNOuzNn9ipUGRJMwB8etdHTLmGT3dfSIztjKCuzLOSsy1vWEV05zqnG9+cCgx96FA9zgABqiE/OsotvlZnGXdPwcv5ErylECOBmm3cT2qpaClO1JLMxGUIgDPqOOnTlNL1xrl66MTZgJaKiwsjgDrI6kcuPAVm1sQcVFu1mzq0aqe4CNfQ1HZ2NibbrbjMZBQg9zTiTyB9K44dq5PM7ICqajnsbbYFxhdEl4PdBBBOgMaz6Vtvxs85BfSQ9vn/ACnj6jjUGxbWS+2fVhDWSRBYAyymO6TrGngaP76X0/grjqR9ooVR1LkAfCZ9KLFlNEMe4GRV3AoIubBbDCyiu4tt7xzArPh5RQb2nGz/AAYNplLdqolTxEMfyphw+Ou4K2tu5cVnyzkRJCjo2padeRFLe2NqfxU9uq6CQQCY5AwNSvnPjW+uwIHgQvQu2HcTN2Ni2cRnFy6yMozAALB9SZnwA5Ux7U3dw9rCrcKlWOgIJOYxoYYyVOh0Aj0pNxqqlwp3Wg6Pb0n04fQ1cGLzoAbjtB0DSIH+oin5EZiGDcSU1VVKyrm4DiTyrd0CqevCpbdpskKvE6kENPhI4VXxlogfCjBsxQFQtsu8XaSYGlCNrsDfcjrRXZnu0Fxg+1aiXuEvchFbI1ag6VNhsMW4Kx1jugn086ZVRkM7vbQvJK21LgxJylsuup8Jruez9i4dX7rT3R3JMCQJI6kxXN9zdrLhVyunZKSQWI7+blmnl5AVbv74BWISZHuEGB0njP8AY1xNQWdyFX9ZeqjbW6N28+z7QUrkDOR3RqGJkAe7qfUHQc6C7H3Nvl5dCsGeIXy5E/AfCtN2t4HS9L94v73AsSTpBJ0HnXQMZtK3YWXPGYHFmIBYgegml3QoweU4EGpuuWWLt13X8Od1UegMn1+Aqdd0bGUjs0g6aBpjhEkzVXYm8+e4bb697KG0BJgsJjTkRPVTTKDXhlI6Ai3DDsyrhNk27furqdMx1YgcBJ1gdOFWytbZuVeE0pmJNmLEpY4PoEWfHNAH5/AGgf8A0g9y72t+4CwGVFQEKgmTxPeJ5kj0poLV6vGmDO6rsHUyhe7zBVvd9Sc12HMZRpAA4zxmZ8aJO+VSYJgEwBJMch41IDNZNLFCEWLdxe2BixeuXLqtoT7ukxA/c9aK3m+1AjinHyYfqKBbx4JrLpiLQAVGm6AQpYaa66HnPPXnW67yq9xWW3dI7NoAtPrJTX3YjSKs0o2ZQfEXqPenEUbKGxtXzvtqeeaGX6sPSunqK5ftrHq2Ow94CFZ7fxDEcwIPeII/lrp6tXYwUdxEhzXS3JIryK8z1r2hmqZPEbefDzirhj8P+xayru3bZN99Pw/7VryhjAZz3B7OurbbELcPHKQNJVRBPmI+tHLm1lezKBgcuhnTwMnj/wA1Z2fs+5h8TcKibNzvCYJVjo2kfeH50F2zi7WF7uR+ydiVUjVYiV14CTI0+lcAMjtR5+KnWZSYK/6qu3lUZEV3MK6yYI4E8wZ5ydJ5UxYxmv4Kxdkutt/tBzBmPQBtP84NWcJirbdmIUO4DjKAeGvEidPLrVbBYBnw+NFv3SxOk96DLADqQp86NcgugKmiX7GDN9e0ZC08Tz0468eXHwobvPs/+Hwj30kOhBAYTHeAI1158f7U87tWVuYe32egCwdDEjjHUc6He07Zw/8ADb5kyAp5cMy8atZsbKtgXEf1EJAPE4VftvdbtDxcyYGlb2sE0gRTHsDZ4eymn7Bovh9jqNQKW2cLxFseeYI2XsoBOEmTVDamDVV01OtMKjKP8zfU0KxdnMjdeHlS1c7rgjmaJgCoA6gRS/tdAt5x5fSn/BYWUE8gOlIm8oy4hh5fSq8DbmqeB5g9SKNbJ3mfDKy2gIb8Qkz1oEjVsDVbY1cUwhByvIhW9tBrpNx2LOWBA5c5IFd52PuphciOttJZF5TyGo5V87K3yr6s2QfsLf8AQv8AtFRasnEBs4hr7gbg/Cbu2bZIFu3B/lBn40C37XK1m6FDKCVYiCQDBXy1B19OdPM0O29g+1w9xPxKY8+I+Yrjs5ZrMdjO2oobubNFt7TFgFOY8lUsOAjrBJ9KdUxifjT/AFL+tJm7l1jbge8IZf6hyP0PgadMLiQ6BgND15dQfEcKSpu5RnBu54mIXO3eHAfn6VMLgPMVFicV2aMx4KCdNeFIVjerE4xyqMLS5uWh04jNxJ8opgWwTJwD1OgswrA4FIO1Lr2GCm/euueC5mCiPWq9jfe7ZeW79saMjN3h1KnjPgeNEuHcLBnjxwZ0S3iFI0IrZryjiyj1FAN4d7FsYUXkIZrkC2OMk8zHIASfKgt7auNw38Pcu3lcXnCm0UUESJ0jn4cupr3pmp6Nr7Oss/aPDkcMzSq+S+6D4xUdy8GvgLBi2ZiO7LLl+MH/AE0TDVVxFwB1n8La8tMpNP0h/qgRWb8hnK02W9y7mBmzZuuEYiCxk3AD5SYrqqNpXL7dvNiuzYlrPas2UEiSD3m0490j/Sa6jcMLIHAV18HDNUkzG0WejhUOIxqpxP60LvbZJDLljlM1RsgkajWmNlN0sQF+ZLtJs1wkcDH0FZVDFo+cwTGnXoKykfih8Q9oijtDecskIClyRBkAAA69ZHhU++XZXbli33gip2jSCJYnWQeErbPxFV9mbND7STDj3ezRmIgn3Sx1jTiNOhqbezZty/j7lm2JJ7BRP4QpJ9OJNclVVWFccXO5wepDu6zocJb7KH7TtLVyfuNKuviNB8J50w37jW7ePt2x7hdkA4jMCf8A9jr4VK9sHH4WygIGGt94+cQPPQH/ADVZ3XRbt6/d4rcuMPCJYD4gfOg32d36wWqjDO7D5cLZAU6pHLjz50M9pmLK7OvjIxDALOkLJGp14VLuezKrWG1Ni466ke7935Qf81a+0lv/AC3ESpPd5R+JdePAUtCfUA+sDJ5M5zuov2C+E/WjV60aCboqTYXxJ+tMfYk0/KacyF/zQHawhZevff6mrD7IiyzeFE9nYOFM/jb/AHUC3v2owixbOriWPRenyM+XjRod7bZl3wJftYpBChs7R7q94j4TSpvDubjbt57qYa4UAEkAchrpM10b2Y7CRLC3WXVpYBhynIhPmZPoKaNvYlrFvDiCzNdzMBEtlVm59CR8KuxAYreaF920T5jZSOI1rYaU4e09M2K7cWTaF1RmEffHGdeJEHxpOFdDG4yLuE1lKmjJQ2h8a+ot3MQXwtkxP2ac1P3R418tpX0BuhjcuHsMGM5AXWO6NBzjWk6nAcy0D1B9XYI8B/5T+/WvHOnA1SXasSxEIfdMN+kVasYlXUMpma4eTTvj5IjUyKx4nPcRdbBYpkYHKTmWeYJ4enD0o/c2t2Vs3rZUz91mhWPnBg1e3i2CuKQK44GQwMMP+0iuT707XfCYhsNq1sZdSdTIBnkPWOVJGIuw29y9XBWmjvgvaUHbJds5ZBIKuGkDRtCBqOYmgW08aiXzcw942i7DLbNsEP3RmIgER5Tzrn+J2uSFZfusWHqTp8KJYvbofBMNAVKgaTzGvhpzqo4SCPgxgCUSOxG3eu//ABFq2FM3BJbSG048CD6UD2RsXEX4dWXs5y5nzT0MiTI6TrVWzthbNgNJY5dJ97UcRMjjpry9K92PvmljC3UDF7j+4uUjKdZJ5RGulH6eTGtJJgy5L3S/u3gmOMCtmu2LFzU21JtqdOWkAsvIcFPWuuYfaNq4YV7TEHhmEg+USDXGNlbdfCWAuZbZbvsSZdieHKQIjgPWiNje606A3XLHkXU8PAmdKRl3k3Vj6R+PTqe2qdj73h8T+lAtv3HzoNBKvEa/g46D9ml7dfeK4QchL2wdAxkEeBklT8vAcmtrVvFKrSylZGkSCYkGQddBQ4MqpkBPiJz6dlWcvx+KNp70mbi5GVh3YcnLIHSHgjmJFOW7+0HWyGe4WuMAIIUKOfIampcV7OMPdZnZ7xJI1zIBpqojJRKzu0qtAc5QvCBMzGp4RHQCuimpw7txkRxtt2yk+pLcM2p1qbDxzM+VEhsIfjPwX9K1/wDAh+Nvgv6UbarF0In0HME3cQJPdJrKvtu8k+8/xT/217U/rrN/Dmc03XJTaN17dl3FrOM06sgPZ5teJERpy5Vb2FvAz465dy9rcuf4YUgKBoiyTrovHxNTbPxpw+AuOxm5cAtJ1l5Zvhmn/KKKbnbvo+DYEEMXlLgHeXKAAR6zpzBNSMwNk/b9p1j7YQwuyL1tr99sjX7illRZCgqvdWTxMga1HuNYUYMuPeZizdQRwB8ePxNXtj7bzqUcg37Jhwus8p8J40t4TDXbmIxVnDnJh7lzvXADIJEui6xxLa9PmNEiLHNiGth5ruOxF+2QLOif1soALDwkRPh41b35tj+AxE//AE2ohgLNvD21tIjADQd06/3oZv5dnAYhYcEpHuNA1HExAHiaBecgM854qJW4WDzYZfMj50xnCQPKlfdzbdvC4HPdMAMw8SeQFJ+39+7+JchG7O10HPzPPy4VWunfLkNdTn5fzGO1/b1u2Tat/aXC5hRJ4+X0HyrTDbmPcd7l7URLn8XLIsaADnqeETSxu3tHEIO0s3jbfh3QiAjxhO9PiDTlsX2hBO7jUZkiO0T3lB0OdZgr/MsRp3a6aaLYLi1yqDQ7jvhLGW3CgCLdkAAcB3m+gFC/abiRbtWL1wfZ29W82gLw1nQ0awmt2Vabd22GTyTQf9tL/tbxCf8AhdzNxbslX+rOTPwU1pxhgVMYjlWDCcf313nGKvTadzahdGGXXy5xyNL1eIoqQCqMWMY1CiMZi5szyONd33P2mbWFTLBBtrxHgNPyrhfjXY9h4mLFsLC91eGnEeFMKhgQZPk4HEZRtNnUiAqz7oBgfH41Ngsf2UnLM8pA9eFbYW+gsAlirOQFkgx1PDQfPSpcQBaK9pdJLEQBwjrqNRUw2bTjIiabduuFcJixcXMNPCuT+2rBhb1m6F1YEMeuUgr8iflXQrW8YUkXAMvIoPqP0qLbu7+F2kii4zMEMgo0ETx4g8fLlXKbGcGTcRQnTxuGHBnz4j8F5MCY8dSKg7cgQdRqD+Vdox/sZwrCbdy6jjgSVYE8pED5RXKNu7CuYTEG1fXKTqDyboynmKpx5UfqMNyjLkBQ8rx46Dx8OFTbNtKHzE9xdT4gcvU6elVFWBHCT+/SpbQLTrC/IRw8z+ppx6mLQPUti2bj5m1LNPqTMelGbGDGd+B7JDpyBPD6z6ULwmIAYN91PdHU/vnRbB45Vtsp1vX2HDkv6aRUmXd4/wC/4S7CFrmWtl7KvWrXbWg6x98TB8COB+Borup7SznQ3RlkhWI91hwkjkRxnzHOnXYNg/wyK6x3YiuN4vZ3ZYq7ZUcLpVfDmPkflUuIrnLbhyOpmS148T6QtODqCNeGtYLyzGYcOooLemxYsBPtGAW2CToSVyqxPnFHLQhQDBMUhhIzI7mNUMqkiWkDziY+APwqvZ2otySCMomGniQO9pyA4edBN8cSArKGKvl0MSM2rWx/UShgjrBkGobOIV7Vvs2KATbuhgSyKxzENzDzxJ4Zya8R7bmqIzLdkA9RWUOvbbsoxUtBHQE/SvaVvh7JyPB3bhv27N5yChEKeXaBZYTzAgc4A0rom1g4uWsDYfsbeSWcaMV1BAPLgSTxpGwG79/HnEYyIZY7NRzIjueMII8zXu1sXcxly2GBBS2qXOMzn1LCJAA4gj5Va4s9/f6GEbPEPYHDLcY4fBDs7AYC7fGr3P8AN06AedPWytmW7SqltYRNB4nmT1NUdnbDs2kW3ZEIT3nknMY68zp6UcXDqBAAikseIksSa8SLEtBT+r8jS57RdpJZwN7OwUupVQeLHTQVe3p25YwVhr1wDT3V0l25Ac/XlXzzvHvPfxtwvdbrlQe6g8B18ao0mlbIQx6inyBeJDj9oPdAQe4pJC+J4k1XtWQc3hWlhyOXESDHxnwrJysRwB+X9q+gVQvAkJJJjtu86lSo5RP761Jj1GcAxBkj0HeXyI+lAtlbSCBRGnEiT3j+ZJgAchTJfw13FWm7OyWMe9oACOSyJYjqB609syInuNSRcLtk9ohL2X7wG3cuYSCwt5rlqWMGB3rYB4Suojoaq+2nbJZ7OHWQgUXGU8ZI7oPkD86p7qWUs3QzhndWDTOU5hII5aa8POp99d27uMvm9ba3BiFZiGUAACTljl1rmfice7kzrDA4ric5UVuVpgO4uKAnKjeAcT86h2hufibSB3RcrGNLlsmekZpnwp41GI8BhM9N/iBC1dW2Cw7Fdfuj6CuT3bZUkEEHoa6Vu9iPs08hT1omIyfljRbI/cVNf2hICtBCiF5R1PnQ0Yg0C3v2ubdhgNGfujXhPE/D615wF5kyAsaljH762LZKg52GkLHHzJj4TVLCe017TgrbAHMFz3v+2K5/wIMTGpB4EVYv2wO8sm23qVPNT5fOosjb+DOnjwqoudes+2myR38PcH9LI31y0je0Teu3tC7ba3bZMgKksVlgdRoCeGvPnSc08jIph2DZVcrEBmInUTAHE+A5dTU3pJi9wEePcalXZ+wbt8gQFBIAZ5AA68Jjx86cbHsiMBrmLQL/ACrp8SwBqHa+3LNm3lJDXiPd5J4sebfyj1il3CO97m7AcWclUHoDSS2VxYO0faOVFuu48YfcfZ9n/FvtdjlnUD4Lr86J29u4DCj7JFHiB+f96Cbv7o22ILOTpyhR6fe+Jo3jtiok5XZYE96HEdSGnTyiue7qzUzE/wASwYio+IOxXtXtLOVC+mmX5TSLsHeMfxpv39c+aT+EmI9IEetMm18FZaVe2qXIzLdt6B16jxHMGaScbgMlwqSJ5dD/AMjWr9PjxFSoFXJsu9SGn0Bu9ta3ew4Rir5e6QdZHFCeWqxr4Vax2KFmyWF9wFXQFVb+kElZOpA6+NcR3R2+bbAZmV10BGoK6d1hz/cQa6ns3bNvFoyMNY7y/QqeMTz4ip3xFDUS4v3jqbX8HcxNxLrIlrupmJJ7QFSSSkCFze7JMwOFb3MSti7eAEvcVEtKJ72h1J5wzGfAVL2F0Du3QQJgMok9AzTw8QKXbG2pxRZgM7W8tpS6wDrnywdQdDmHSOVDtLRYPMYsJtFLaBEss4Tu5tO8QYY/6prKhwq5EVZ4KAYnUxqfU6+te0OwfEPeZY3Z2xhrNm3YzhGUAFW0MnmQe8JJ5gcRVP2gYi02De7mUOkdlcGjl5GikGYImarb37wJawxtX7SXLpXLbMBuK6NqNCPCP157ufu02OxCIzN2aiSZMQPeInQEnSaemIL72g3vPE6p7OAXwgZmJ+0cj5T85ptYHr8hVbZuzksW1t21yqOAH71NWjUw9zTG5Nz569qG3Wv4+4haUsyijlpxPqaULLQR01qxtF2e/eniWcnzzGqzfdPQQa+nxKFUATmsbMI4K3mCR92VPkeH5VHh8HnDqJzLy8K9whi5HJxA8+VEcJ763AP5XHQ/8xVAAMnYkcwEpdSGInKY18ORp72Bv3OUXNCNAfvDw6ED41Qx+ygZZVk8GX8Q/XpVHAYYKcrDMh4H8j4ips+iGXgyjDrNgup0faGxrONXPbfLd5kRDf1D8/rXPN6rOIwrKpzqDzGoPkeFEsKj2iIdl/CwPEdCOvwoxa36T/Axqq6kaNlkH+oHh51xvSy6d6I3AePM6SZsece00Yg7N3nv2bi3FuEleuopwu+0PDYm2UxGHWWEMYME8jIMg+MTVvaPs+wd4Z7LmyCOXeTzAOseRpF2lu52N0Ibqss+8oaQPxRzHkTT1OnzmxwR+kKsuPjuRbZs4df8F2J/D7w/1aEeUN50ybtY7uqOlLmI3ccCUIcdRp/b50S2Q5t91hB5gjXwq/GRxRkubGwB3Co7DFd0xSRvptEtcVeSj6/2FHGv90waStqXTcvOfH6aU3KZLgX3T2xeAcEiQRB8uBHwq9ZdsOSRD2m66g+fjQ1UzL4ireBxemVuHDWonFzpoaMt4rZ1q4M9pis8VPI9KoYfEvbYQQ2WQBy4/rW90ZScpIB5ViWDxMJ56n0FYOBzNbk8CpJ2ea4XuasxJyDmTr8NaIW8XBAEFp7qj3U/VqpPaKL3RqeJJ1/tUuz8ISQq++3E/hHM0tqIsxqe00I67tXmnRjlB7zT7zdPIV7tnap/iSpPvWiPkag2WqlltWz3U1duWlDNpvOOT98a5yoGyH7S52pRJEudphEuSc1owf6eB+s+lLe2bmYWzzAj4E0W2ddCpfQn3cw+Jy0CxDnIjD8RX6H8zV2FaYyLM1rNMBavIwdFPqND/am7BbfurBuYdhH3kMEeOsfWguH2r2S5wmvLU/M8T8qsX9o3HZVuEqWI0HdHiNdeHPWvZFOQ8ieRhjXgxjv783HRkS3cfutmJABCwQTIJgDqelR4nCi4RdJGVDYtW34L3TNwj+WZ73QeOq8m2BbzJbY20ugK08chBLEGZkwwg/ipls7wC+llVtBbNqCQx94gQogTCg666nThQHGy/lEn3qTZhBsJibxNxLhCsTlGZx3QSF0EcQAayt7u8Jn/ABAPDJH1YmvaVWX4mWsSbm1TiGa5cb3bbEAnmF0HiS2vlpTr7Ptt2cOqlzE2lE/5mmfEyK5xfwRAMR69KrpdCAd46dNaqyYvUFXBTOo4E+iP+t8JEteVf6iF+tJe9XtpS2xt4NFvdbjE5J6KBq3nIHnXHWlzJ4chrU1qysalh5jT60eLQIvLcxGTUfEy7i891rjQGdixAmBJk+mtawJ7sFTxFTOnQqfIwfhWwiO7IPOWINdMCpHd8yEtEgE6ajr5UYwWJDfaRyi4vXkG86HLcVjDDXrz+I41FDWmDKSR+9DRA1MYBuPMd8MdIJkcj1FRYvCgAkD+ofn50L2dtpTC+6OAn7p6f0n5UVt48NKnRuYP71FVBgRIWVlM8sMrqbbHXkeYPI0IxW6eJvqbiBXyEqVDd6ePAxy14860xF4rd0PAj9/Cr9rbN1VzWmYMTByxqBME+X51FqQWG5ex8yzSttbaej/EE4fG3bVvsyzLGhVgdPLmPKrWAwT32A4k/v0qttTG3LlzNcJJ6mJgAR6Vf2LjjbYEca5L8CxPqdOAauNO2fZ9csYN7yXFzouYgSCABJg8DpXPsJcdjmZiT1Jny1NO+298blywbI0ziGaNI4EDxPD40qYbDBZhh5cJHPnTcTBRYkOuf3bbv7S52g0FBLuzGDEjvDXzq8x1+XGstWTwmRPwppy2OZzlJB4gs4VlMhT9fpULrBngelMjnLBKsSeERqfPrVbGhpBZAInqTy+fD1NDuXxKl3nsQOlw8fX9P35VIjmZn14+tEMPh5BlQTxiNR4fDSrxw1nJmyADnyrwprmsxTuCVadBw5s3PqaspioGRNAeJ+83j5eFCcQ5LEr3QeABOnSuh7jbmW79ntbrmBoQpEzzJ6Ck5iuNbaU42LSnsW0ygT3E4kni39vCorLLexzOh7iazx4CPjxoFt/EIbr27BLWwYznifLw8edXt2kIVhb1P3lPGB94dR16Uhse1S/kx65A7BfiUbtyb14D72f6yKjsIpsAtOl7jx4qeXpV3eDZjWiXUd1zJbpPKhhk2FAIADmRwkxoenCRVCEMARJ39pIMuYtco7mV7RIJEkx5iQw860uYpWKdyCpABBaIkaGZPzFUTOkEKRAGpHExV6zctlGDrlcGCQQM3A8xA8pFMC1zEl74EguNnYk8EgcJCCTJPXQcKYLWKSyDbtEXGPF5hfOSOHgKEXrTHO0EI6BVPKRy6eHrVzDYjtYW2cqBRmPA8BKifr/zWlvMURUmHZnUq9w83CSD4gkzFZRe1dRVA00HUele0rcJlyDa+5GIuNKIY6Hh6UMbcDFLrkg+IFdzvYsgfsUmbd31S0SJTMDzKNPoHzCoMOrzHhRCbTID3OZ3d08WpMpPiDFQjZd5FlrTkzwGojroZNOp9otwglbaR1KuB8SQIoff35vt/wCkv+UVemoz+QIBwKYrjDow73c80YAVTu4C2D/iHw7sfMmnEbzX471oHwKL/wC78qhu7b64bDq3MsFJHopp34pvKj94H4eumiu2z3HBhHUsn6mtbeYHXKfn9Kb8Pis2otKRyKLhlHwKs9Wb21MQBCIi+YSfhFeOrPQX+Z70L7MUrOzSdQjx4K5H+2rf8LfAgW7jRw+zeR5GKNYXaWLuHvXAF6Z1QH170f6aaNgYNHJ7ZGM8Ct57k+ihQKBtayeBPDSg9mc9tbvYy8xPY3df5G+QimTY+HxWBBjBXCWiXZGJjppoB4V1HZmwLNolraOpIgnO509SaLB45n4VBl1xycEcSnHhXGbE4LidlG/dLMSGYyc4ZYM9SI+dM+6W44uO/aEMlsgaGVckTx5gcIHrXVO3HOfga1N8dD8DU51BIqX+txQFQOd3RAGRIHKNAPKKp39zLTfcHpA/KmA41eYYeleHGqeB+IYflU+/6xNfSK//AEHa+8G8gB/epre5uEHG0WjrFMDYwdZ8hWoxIP3T8qIZD8wYuYzcnCXdCrL4hmocPZTbzkm7KclyzPiSX1p0Yjo3yqFrwH3TRjKw6M9Zife9l1vijr6gj6MaC7S3VGH0vW1IOi5Zg+Xj4RXQzjfCPifyqvirNu9k7QSUJKkFlg/v6UwZj5MGvmcot7pG/dYW7Jtomjay08efDy1ovgtyhcYWUYqWDFmkagZe7pz14HlTkN3LIGUXLoGZmgFDJYFSSSskwTqTpNXdk7Ks4clkDEkRLNOkAcOA90cuVE2cnzDFARExHsmuWx9mxbyKz8CPzoG2zMRhLsvZZgvAqCrL46T9CK7U2L/l+dV7t9TxtjzIH6Vg1B6bmYCRyJyLG3rd8EE3BP4rZBHQSsqR6Ch9/YRKhLVu4wBzMxGs6gQOIFdZvbMRjJAmosRstTrCk9TM/Ga1dQE6ms+7ucgv7OuAAspMHhA1HOTxnzmg+MVQxylipj3hBU9PePADjXa72xLbcVQ/H9aD47cS1cMwJ8SSP1qlNYv90QUnM7N3Krslwh+YBIDLHwJ8PCjN28uW0tpw7m2qwmuXqToBOs+lHX9mgnjp4H+1WcJuDbQ6E/EfoKNtRjPNz209QcmxkgSinxY6nz7p+prKYv8Aptf5viayket9YW0Q5vBiWyZVsLezHVXIVfWTSbi7l9SOywCJ1FsZgfUDSunYtrsfZ5M3KQx+lDE2XtIkzcsjytt+ZqfE4A8fzNZYiXsVjyP/AJNhPWSPhQ69srEsDmwbmfwqqfMKT866Te2NtHlcQ+BUCfXN+Ve4SzjUntLJudAroI8pC/On+rXVQQsQtmbq3FGdsMqHkGF283+kCBVu/g8W6lBYuuh62SB5DNeBinq3tu4jQ+EvoPxAK4+Ck1aG9I4LZvuenZEfEnQUJzNd1C2TnCbtYnQtbvJ/QqmPTtaJ4LZVse/g8XfccBdYZPgIX409f+K4hvcwrDpndF+hJohgLN063cgM8Fkj4mKS2oPmbVRUwibROUJZw2HT8MZiPQGPnRWxgcaZm/bHla/V9KYuzHX5Vo6RzpRcT1kyhhdk3pBuYhm8AqqD8ifnRL+GH7ioCw615x5k+hoN4nqMs9mKge6o5H4VqxI4D46VDcxUe8KwmxNA+shu4zorVD/F9FqS5i16VSuYxQe7NJ2/SMupbW8fwVsb7dPnVdNomP7V421jyFEBMlvtW6VG6Zjrbnx4VUfbDDp61CdsueY+FMAnoas4MRAEf5j+tY+AfkR6k/pQU7YuDp8K2G1XP7NGOIs3LuIR01bKB1kVRfeNEMHXyE1Fdt5/eUn1asTZi/gPwJrdwhAfMJYW8bq5lSByqLE4R40Kg+daWreUQqmOmtR3yRyPwrbWCblRsNf1k2j6nSpLVtvvZfMf81sl4c6ka6v7/wCKWR8Td3giQ3cODwNVmSDV7ODyqFgP3NGp+YMHXkJP9617NuZokQP2KiuHp9KYKMy4Oa03WsqyW8RXlHU9cb7fPz/IVbU6isrKnXqOfubNVe4daysooCzwip7I0FeVlY3UITDVS4xr2sqdp6RE8KxWrKygEOWa3RqyspnmKPUrYhzlGp/cUPvmsrKP4nllYjSoAdfjXtZWnqH5m7H9+gqGdT++lZWV5YPmVnPH1qjnObiayso1heJZDnqeVEcG5J1J4CsrK8/UwQyh4VH2hniaysqSHNhVW+dTWVlEvcEypdGtQg1lZVA7imk1vgK2ccfSvKyiEEyrdbX1qG8xivKymzJWzHrXtZWUU9P/2Q=="/>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5074550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9300"/>
                            </p:stCondLst>
                            <p:childTnLst>
                              <p:par>
                                <p:cTn id="10" presetID="23" presetClass="entr" presetSubtype="16"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ppt_w</p:attrName>
                                        </p:attrNameLst>
                                      </p:cBhvr>
                                      <p:tavLst>
                                        <p:tav tm="0">
                                          <p:val>
                                            <p:fltVal val="0"/>
                                          </p:val>
                                        </p:tav>
                                        <p:tav tm="100000">
                                          <p:val>
                                            <p:strVal val="#ppt_w"/>
                                          </p:val>
                                        </p:tav>
                                      </p:tavLst>
                                    </p:anim>
                                    <p:anim calcmode="lin" valueType="num">
                                      <p:cBhvr>
                                        <p:cTn id="13" dur="75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2134" t="7048" r="11247" b="16145"/>
          <a:stretch/>
        </p:blipFill>
        <p:spPr bwMode="auto">
          <a:xfrm>
            <a:off x="457201" y="488149"/>
            <a:ext cx="8120130" cy="589977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bwMode="auto">
          <a:xfrm>
            <a:off x="533861" y="4176886"/>
            <a:ext cx="7773014" cy="147424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457200" indent="-457200" algn="ctr" fontAlgn="base">
              <a:spcBef>
                <a:spcPct val="20000"/>
              </a:spcBef>
              <a:spcAft>
                <a:spcPct val="0"/>
              </a:spcAft>
              <a:buFont typeface="Arial" panose="020B0604020202020204" pitchFamily="34" charset="0"/>
              <a:buChar char="•"/>
              <a:defRPr/>
            </a:pPr>
            <a:r>
              <a:rPr lang="es-ES" sz="2800" kern="0" dirty="0">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¿Qué indica el hecho que los de Nazaret se hayan enojado y amotinado contra Jesús y que lo quisieron arrojar desde el barranco? ¿por qué esto?, ¿a qué se debe?</a:t>
            </a:r>
          </a:p>
          <a:p>
            <a:pPr marL="457200" indent="-457200" algn="ctr" fontAlgn="base">
              <a:spcBef>
                <a:spcPct val="20000"/>
              </a:spcBef>
              <a:spcAft>
                <a:spcPct val="0"/>
              </a:spcAft>
              <a:buFont typeface="Arial" panose="020B0604020202020204" pitchFamily="34" charset="0"/>
              <a:buChar char="•"/>
              <a:defRPr/>
            </a:pPr>
            <a:endParaRPr lang="es-PE" sz="2800" kern="0" dirty="0">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ndParaRPr>
          </a:p>
        </p:txBody>
      </p:sp>
      <p:sp>
        <p:nvSpPr>
          <p:cNvPr id="9" name="2 Marcador de contenido"/>
          <p:cNvSpPr txBox="1">
            <a:spLocks/>
          </p:cNvSpPr>
          <p:nvPr/>
        </p:nvSpPr>
        <p:spPr bwMode="auto">
          <a:xfrm rot="20933290">
            <a:off x="1890512" y="3751417"/>
            <a:ext cx="2714644" cy="571504"/>
          </a:xfrm>
          <a:prstGeom prst="rect">
            <a:avLst/>
          </a:prstGeom>
          <a:no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endParaRPr lang="es-PE" sz="2800" kern="0" dirty="0">
              <a:solidFill>
                <a:srgbClr val="FFFF00"/>
              </a:solidFill>
            </a:endParaRPr>
          </a:p>
        </p:txBody>
      </p:sp>
      <p:sp>
        <p:nvSpPr>
          <p:cNvPr id="10" name="2 Marcador de contenido"/>
          <p:cNvSpPr txBox="1">
            <a:spLocks/>
          </p:cNvSpPr>
          <p:nvPr/>
        </p:nvSpPr>
        <p:spPr bwMode="auto">
          <a:xfrm rot="885577">
            <a:off x="4499750" y="4904438"/>
            <a:ext cx="2990100" cy="50006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endParaRPr lang="es-PE" sz="2800" kern="0" dirty="0">
              <a:solidFill>
                <a:srgbClr val="FFFF00"/>
              </a:solidFill>
            </a:endParaRPr>
          </a:p>
          <a:p>
            <a:pPr marL="342900" indent="-342900" fontAlgn="base">
              <a:spcBef>
                <a:spcPct val="20000"/>
              </a:spcBef>
              <a:spcAft>
                <a:spcPct val="0"/>
              </a:spcAft>
              <a:buFontTx/>
              <a:buChar char="•"/>
              <a:defRPr/>
            </a:pPr>
            <a:endParaRPr lang="es-PE" sz="2800" kern="0" dirty="0">
              <a:solidFill>
                <a:srgbClr val="FFFF00"/>
              </a:solidFill>
            </a:endParaRPr>
          </a:p>
        </p:txBody>
      </p:sp>
    </p:spTree>
    <p:extLst>
      <p:ext uri="{BB962C8B-B14F-4D97-AF65-F5344CB8AC3E}">
        <p14:creationId xmlns:p14="http://schemas.microsoft.com/office/powerpoint/2010/main" val="3213523009"/>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strVal val="4/3*#ppt_w"/>
                                          </p:val>
                                        </p:tav>
                                        <p:tav tm="100000">
                                          <p:val>
                                            <p:strVal val="#ppt_w"/>
                                          </p:val>
                                        </p:tav>
                                      </p:tavLst>
                                    </p:anim>
                                    <p:anim calcmode="lin" valueType="num">
                                      <p:cBhvr>
                                        <p:cTn id="8" dur="750" fill="hold"/>
                                        <p:tgtEl>
                                          <p:spTgt spid="8"/>
                                        </p:tgtEl>
                                        <p:attrNameLst>
                                          <p:attrName>ppt_h</p:attrName>
                                        </p:attrNameLst>
                                      </p:cBhvr>
                                      <p:tavLst>
                                        <p:tav tm="0">
                                          <p:val>
                                            <p:strVal val="4/3*#ppt_h"/>
                                          </p:val>
                                        </p:tav>
                                        <p:tav tm="100000">
                                          <p:val>
                                            <p:strVal val="#ppt_h"/>
                                          </p:val>
                                        </p:tav>
                                      </p:tavLst>
                                    </p:anim>
                                  </p:childTnLst>
                                </p:cTn>
                              </p:par>
                            </p:childTnLst>
                          </p:cTn>
                        </p:par>
                        <p:par>
                          <p:cTn id="9" fill="hold">
                            <p:stCondLst>
                              <p:cond delay="10425"/>
                            </p:stCondLst>
                            <p:childTnLst>
                              <p:par>
                                <p:cTn id="10" presetID="23" presetClass="entr" presetSubtype="288"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strVal val="4/3*#ppt_w"/>
                                          </p:val>
                                        </p:tav>
                                        <p:tav tm="100000">
                                          <p:val>
                                            <p:strVal val="#ppt_w"/>
                                          </p:val>
                                        </p:tav>
                                      </p:tavLst>
                                    </p:anim>
                                    <p:anim calcmode="lin" valueType="num">
                                      <p:cBhvr>
                                        <p:cTn id="13" dur="75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11175"/>
                            </p:stCondLst>
                            <p:childTnLst>
                              <p:par>
                                <p:cTn id="15" presetID="23" presetClass="entr" presetSubtype="288" fill="hold" grpId="0" nodeType="afterEffect" nodePh="1">
                                  <p:stCondLst>
                                    <p:cond delay="0"/>
                                  </p:stCondLst>
                                  <p:endCondLst>
                                    <p:cond evt="begin" delay="0">
                                      <p:tn val="15"/>
                                    </p:cond>
                                  </p:end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strVal val="4/3*#ppt_w"/>
                                          </p:val>
                                        </p:tav>
                                        <p:tav tm="100000">
                                          <p:val>
                                            <p:strVal val="#ppt_w"/>
                                          </p:val>
                                        </p:tav>
                                      </p:tavLst>
                                    </p:anim>
                                    <p:anim calcmode="lin" valueType="num">
                                      <p:cBhvr>
                                        <p:cTn id="18" dur="75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Resultado de imagen para mision de jesus de naza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5" y="515156"/>
            <a:ext cx="8088957" cy="585988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90426" y="4189124"/>
            <a:ext cx="7921532" cy="2039168"/>
          </a:xfrm>
          <a:noFill/>
          <a:ln>
            <a:noFill/>
          </a:ln>
        </p:spPr>
        <p:txBody>
          <a:bodyPr/>
          <a:lstStyle/>
          <a:p>
            <a:pPr algn="ctr">
              <a:buNone/>
              <a:defRPr/>
            </a:pPr>
            <a:r>
              <a:rPr lang="es-ES_tradnl" sz="2600" b="1" i="1" dirty="0" smtClean="0">
                <a:solidFill>
                  <a:srgbClr val="FFFF00"/>
                </a:solidFill>
                <a:effectLst>
                  <a:glow rad="63500">
                    <a:schemeClr val="accent4">
                      <a:satMod val="175000"/>
                      <a:alpha val="40000"/>
                    </a:schemeClr>
                  </a:glow>
                  <a:outerShdw blurRad="38100" dist="38100" dir="2700000" algn="tl">
                    <a:srgbClr val="000000">
                      <a:alpha val="43137"/>
                    </a:srgbClr>
                  </a:outerShdw>
                </a:effectLst>
                <a:latin typeface="Arial Narrow" panose="020B0606020202030204" pitchFamily="34" charset="0"/>
              </a:rPr>
              <a:t>   </a:t>
            </a:r>
            <a:r>
              <a:rPr lang="es-ES_tradnl" sz="2600" b="1" i="1" dirty="0">
                <a:solidFill>
                  <a:srgbClr val="FFFF00"/>
                </a:solidFill>
                <a:effectLst>
                  <a:glow rad="63500">
                    <a:schemeClr val="accent4">
                      <a:satMod val="175000"/>
                      <a:alpha val="40000"/>
                    </a:schemeClr>
                  </a:glow>
                  <a:outerShdw blurRad="38100" dist="38100" dir="2700000" algn="tl">
                    <a:srgbClr val="000000">
                      <a:alpha val="43137"/>
                    </a:srgbClr>
                  </a:outerShdw>
                </a:effectLst>
                <a:latin typeface="Arial Narrow" panose="020B0606020202030204" pitchFamily="34" charset="0"/>
              </a:rPr>
              <a:t>Motivación: </a:t>
            </a:r>
            <a:r>
              <a:rPr lang="es-ES_tradnl" sz="2600" b="1" i="1" dirty="0" smtClean="0">
                <a:solidFill>
                  <a:srgbClr val="FFFF00"/>
                </a:solidFill>
                <a:effectLst>
                  <a:glow rad="63500">
                    <a:schemeClr val="accent4">
                      <a:satMod val="175000"/>
                      <a:alpha val="40000"/>
                    </a:schemeClr>
                  </a:glow>
                  <a:outerShdw blurRad="38100" dist="38100" dir="2700000" algn="tl">
                    <a:srgbClr val="000000">
                      <a:alpha val="43137"/>
                    </a:srgbClr>
                  </a:outerShdw>
                </a:effectLst>
                <a:latin typeface="Arial Narrow" panose="020B0606020202030204" pitchFamily="34" charset="0"/>
              </a:rPr>
              <a:t> </a:t>
            </a:r>
            <a:r>
              <a:rPr lang="es-ES_tradnl" sz="2600" b="1" i="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Jesús sabe que su misión no es fácil, como tampoco ha sido sencilla la tarea de los profetas a lo largo de la historia de Israel. También </a:t>
            </a:r>
            <a:r>
              <a:rPr lang="es-ES_tradnl" sz="2600" b="1" i="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nosotros debemos saber que nuestro compromiso cristiano puede estar teñido de incomprensión en nuestro entorno.</a:t>
            </a:r>
            <a:endPar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lvl="0" algn="ctr">
              <a:buNone/>
              <a:defRPr/>
            </a:pPr>
            <a:endPar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lvl="0" algn="ctr">
              <a:buNone/>
              <a:defRPr/>
            </a:pPr>
            <a:endParaRPr lang="es-ES_tradnl" sz="2600" b="1" i="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lvl="0" algn="ctr">
              <a:buNone/>
              <a:defRPr/>
            </a:pPr>
            <a:endPar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lvl="0" algn="ctr">
              <a:buNone/>
              <a:defRPr/>
            </a:pPr>
            <a:endParaRPr lang="es-ES_tradnl" sz="2600" i="1" dirty="0">
              <a:ln w="18415" cmpd="sng">
                <a:solidFill>
                  <a:srgbClr val="FFFFFF"/>
                </a:solidFill>
                <a:prstDash val="solid"/>
              </a:ln>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lvl="0" algn="ctr">
              <a:buNone/>
              <a:defRPr/>
            </a:pPr>
            <a:endParaRPr lang="es-PE" sz="2600" dirty="0">
              <a:ln w="18415" cmpd="sng">
                <a:solidFill>
                  <a:srgbClr val="FFFFFF"/>
                </a:solidFill>
                <a:prstDash val="solid"/>
              </a:ln>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algn="ctr">
              <a:buNone/>
            </a:pPr>
            <a:endParaRPr lang="es-ES_tradnl" sz="2600" b="1" i="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algn="ctr">
              <a:buNone/>
            </a:pPr>
            <a:r>
              <a:rPr lang="es-ES_tradnl" sz="2600" b="1" i="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a:t>
            </a:r>
            <a:endPar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
        <p:nvSpPr>
          <p:cNvPr id="8" name="Rectángulo redondeado 7"/>
          <p:cNvSpPr>
            <a:spLocks noChangeArrowheads="1"/>
          </p:cNvSpPr>
          <p:nvPr/>
        </p:nvSpPr>
        <p:spPr bwMode="auto">
          <a:xfrm>
            <a:off x="657851" y="567499"/>
            <a:ext cx="3198103" cy="672502"/>
          </a:xfrm>
          <a:prstGeom prst="roundRect">
            <a:avLst>
              <a:gd name="adj" fmla="val 16667"/>
            </a:avLst>
          </a:prstGeom>
          <a:solidFill>
            <a:srgbClr val="A7FFA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600" b="1" kern="0" dirty="0">
                <a:solidFill>
                  <a:srgbClr val="000000"/>
                </a:solidFill>
                <a:ea typeface="Times New Roman" panose="02020603050405020304" pitchFamily="18" charset="0"/>
              </a:rPr>
              <a:t>MEDITATIO</a:t>
            </a:r>
            <a:endParaRPr lang="es-PE" sz="1600" b="1" kern="0" dirty="0">
              <a:solidFill>
                <a:srgbClr val="000000"/>
              </a:solidFill>
              <a:ea typeface="Times New Roman" panose="02020603050405020304" pitchFamily="18" charset="0"/>
            </a:endParaRPr>
          </a:p>
          <a:p>
            <a:pPr indent="19050" algn="ctr">
              <a:defRPr/>
            </a:pPr>
            <a:r>
              <a:rPr lang="es-ES_tradnl" b="1" kern="0" dirty="0">
                <a:solidFill>
                  <a:srgbClr val="880000"/>
                </a:solidFill>
                <a:ea typeface="Times New Roman" panose="02020603050405020304" pitchFamily="18" charset="0"/>
              </a:rPr>
              <a:t>¿Qué ME dice el texto?</a:t>
            </a:r>
            <a:endParaRPr lang="es-PE" kern="0" dirty="0">
              <a:solidFill>
                <a:srgbClr val="880000"/>
              </a:solidFill>
              <a:ea typeface="Times New Roman" panose="02020603050405020304" pitchFamily="18" charset="0"/>
            </a:endParaRPr>
          </a:p>
        </p:txBody>
      </p:sp>
    </p:spTree>
    <p:extLst>
      <p:ext uri="{BB962C8B-B14F-4D97-AF65-F5344CB8AC3E}">
        <p14:creationId xmlns:p14="http://schemas.microsoft.com/office/powerpoint/2010/main" val="429118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93" y="476671"/>
            <a:ext cx="8089293" cy="5911249"/>
          </a:xfrm>
          <a:prstGeom prst="rect">
            <a:avLst/>
          </a:prstGeom>
          <a:scene3d>
            <a:camera prst="orthographicFront"/>
            <a:lightRig rig="threePt" dir="t"/>
          </a:scene3d>
          <a:sp3d>
            <a:bevelT w="152400" h="50800" prst="softRound"/>
          </a:sp3d>
        </p:spPr>
      </p:pic>
      <p:sp>
        <p:nvSpPr>
          <p:cNvPr id="6" name="WordArt 116"/>
          <p:cNvSpPr>
            <a:spLocks noChangeArrowheads="1" noChangeShapeType="1" noTextEdit="1"/>
          </p:cNvSpPr>
          <p:nvPr/>
        </p:nvSpPr>
        <p:spPr bwMode="auto">
          <a:xfrm>
            <a:off x="539552" y="476672"/>
            <a:ext cx="8063534" cy="888489"/>
          </a:xfrm>
          <a:prstGeom prst="rect">
            <a:avLst/>
          </a:prstGeom>
        </p:spPr>
        <p:txBody>
          <a:bodyPr wrap="none" fromWordArt="1"/>
          <a:lstStyle/>
          <a:p>
            <a:pPr marL="457200" indent="-457200" fontAlgn="base">
              <a:spcBef>
                <a:spcPct val="0"/>
              </a:spcBef>
              <a:spcAft>
                <a:spcPct val="0"/>
              </a:spcAft>
              <a:buFont typeface="Arial" panose="020B0604020202020204" pitchFamily="34" charset="0"/>
              <a:buChar char="•"/>
            </a:pPr>
            <a:r>
              <a:rPr lang="es-PE" sz="2800" kern="10" dirty="0">
                <a:solidFill>
                  <a:srgbClr val="FFFF00"/>
                </a:solidFill>
                <a:effectLst>
                  <a:glow rad="101600">
                    <a:srgbClr val="422100">
                      <a:alpha val="60000"/>
                    </a:srgbClr>
                  </a:glow>
                  <a:outerShdw blurRad="38100" dist="38100" dir="2700000" algn="tl">
                    <a:srgbClr val="000000">
                      <a:alpha val="43137"/>
                    </a:srgbClr>
                  </a:outerShdw>
                </a:effectLst>
                <a:latin typeface="AR CENA" panose="02000000000000000000" pitchFamily="2" charset="0"/>
                <a:cs typeface="Times New Roman" pitchFamily="18" charset="0"/>
              </a:rPr>
              <a:t>Teniendo en cuenta </a:t>
            </a:r>
            <a:r>
              <a:rPr lang="es-PE" sz="2800" kern="10" dirty="0" smtClean="0">
                <a:solidFill>
                  <a:srgbClr val="FFFF00"/>
                </a:solidFill>
                <a:effectLst>
                  <a:glow rad="101600">
                    <a:srgbClr val="422100">
                      <a:alpha val="60000"/>
                    </a:srgbClr>
                  </a:glow>
                  <a:outerShdw blurRad="38100" dist="38100" dir="2700000" algn="tl">
                    <a:srgbClr val="000000">
                      <a:alpha val="43137"/>
                    </a:srgbClr>
                  </a:outerShdw>
                </a:effectLst>
                <a:latin typeface="AR CENA" panose="02000000000000000000" pitchFamily="2" charset="0"/>
                <a:cs typeface="Times New Roman" pitchFamily="18" charset="0"/>
              </a:rPr>
              <a:t>que la </a:t>
            </a:r>
            <a:r>
              <a:rPr lang="es-PE" sz="2800" kern="10" dirty="0">
                <a:solidFill>
                  <a:srgbClr val="FFFF00"/>
                </a:solidFill>
                <a:effectLst>
                  <a:glow rad="101600">
                    <a:srgbClr val="422100">
                      <a:alpha val="60000"/>
                    </a:srgbClr>
                  </a:glow>
                  <a:outerShdw blurRad="38100" dist="38100" dir="2700000" algn="tl">
                    <a:srgbClr val="000000">
                      <a:alpha val="43137"/>
                    </a:srgbClr>
                  </a:outerShdw>
                </a:effectLst>
                <a:latin typeface="AR CENA" panose="02000000000000000000" pitchFamily="2" charset="0"/>
                <a:cs typeface="Times New Roman" pitchFamily="18" charset="0"/>
              </a:rPr>
              <a:t>Palabra del </a:t>
            </a:r>
            <a:r>
              <a:rPr lang="es-PE" sz="2800" kern="10" dirty="0" smtClean="0">
                <a:solidFill>
                  <a:srgbClr val="FFFF00"/>
                </a:solidFill>
                <a:effectLst>
                  <a:glow rad="101600">
                    <a:srgbClr val="422100">
                      <a:alpha val="60000"/>
                    </a:srgbClr>
                  </a:glow>
                  <a:outerShdw blurRad="38100" dist="38100" dir="2700000" algn="tl">
                    <a:srgbClr val="000000">
                      <a:alpha val="43137"/>
                    </a:srgbClr>
                  </a:outerShdw>
                </a:effectLst>
                <a:latin typeface="AR CENA" panose="02000000000000000000" pitchFamily="2" charset="0"/>
                <a:cs typeface="Times New Roman" pitchFamily="18" charset="0"/>
              </a:rPr>
              <a:t>Señor debe ser</a:t>
            </a:r>
          </a:p>
          <a:p>
            <a:pPr fontAlgn="base">
              <a:spcBef>
                <a:spcPct val="0"/>
              </a:spcBef>
              <a:spcAft>
                <a:spcPct val="0"/>
              </a:spcAft>
            </a:pPr>
            <a:r>
              <a:rPr lang="es-PE" sz="2800" kern="10" dirty="0" smtClean="0">
                <a:solidFill>
                  <a:srgbClr val="FFFF00"/>
                </a:solidFill>
                <a:effectLst>
                  <a:glow rad="101600">
                    <a:srgbClr val="422100">
                      <a:alpha val="60000"/>
                    </a:srgbClr>
                  </a:glow>
                  <a:outerShdw blurRad="38100" dist="38100" dir="2700000" algn="tl">
                    <a:srgbClr val="000000">
                      <a:alpha val="43137"/>
                    </a:srgbClr>
                  </a:outerShdw>
                </a:effectLst>
                <a:latin typeface="AR CENA" panose="02000000000000000000" pitchFamily="2" charset="0"/>
                <a:cs typeface="Times New Roman" pitchFamily="18" charset="0"/>
              </a:rPr>
              <a:t> </a:t>
            </a:r>
            <a:r>
              <a:rPr lang="es-PE" sz="2800" kern="10" dirty="0">
                <a:solidFill>
                  <a:srgbClr val="FFFF00"/>
                </a:solidFill>
                <a:effectLst>
                  <a:glow rad="101600">
                    <a:srgbClr val="422100">
                      <a:alpha val="60000"/>
                    </a:srgbClr>
                  </a:glow>
                  <a:outerShdw blurRad="38100" dist="38100" dir="2700000" algn="tl">
                    <a:srgbClr val="000000">
                      <a:alpha val="43137"/>
                    </a:srgbClr>
                  </a:outerShdw>
                </a:effectLst>
                <a:latin typeface="AR CENA" panose="02000000000000000000" pitchFamily="2" charset="0"/>
                <a:cs typeface="Times New Roman" pitchFamily="18" charset="0"/>
              </a:rPr>
              <a:t>anunciada a todos, </a:t>
            </a:r>
          </a:p>
          <a:p>
            <a:pPr marL="457200" indent="-457200" fontAlgn="base">
              <a:spcBef>
                <a:spcPct val="0"/>
              </a:spcBef>
              <a:spcAft>
                <a:spcPct val="0"/>
              </a:spcAft>
              <a:buFont typeface="Arial" panose="020B0604020202020204" pitchFamily="34" charset="0"/>
              <a:buChar char="•"/>
            </a:pPr>
            <a:endParaRPr lang="es-PE" sz="2800" kern="10" dirty="0">
              <a:solidFill>
                <a:srgbClr val="FFFF00"/>
              </a:solidFill>
              <a:effectLst>
                <a:glow rad="101600">
                  <a:srgbClr val="422100">
                    <a:alpha val="60000"/>
                  </a:srgbClr>
                </a:glow>
                <a:outerShdw blurRad="38100" dist="38100" dir="2700000" algn="tl">
                  <a:srgbClr val="000000">
                    <a:alpha val="43137"/>
                  </a:srgbClr>
                </a:outerShdw>
              </a:effectLst>
              <a:latin typeface="AR CENA" panose="02000000000000000000" pitchFamily="2" charset="0"/>
              <a:cs typeface="Times New Roman" pitchFamily="18" charset="0"/>
            </a:endParaRPr>
          </a:p>
        </p:txBody>
      </p:sp>
      <p:sp>
        <p:nvSpPr>
          <p:cNvPr id="5" name="WordArt 117"/>
          <p:cNvSpPr>
            <a:spLocks noChangeArrowheads="1" noChangeShapeType="1" noTextEdit="1"/>
          </p:cNvSpPr>
          <p:nvPr/>
        </p:nvSpPr>
        <p:spPr bwMode="auto">
          <a:xfrm>
            <a:off x="513793" y="5545187"/>
            <a:ext cx="8063535" cy="778338"/>
          </a:xfrm>
          <a:prstGeom prst="rect">
            <a:avLst/>
          </a:prstGeom>
        </p:spPr>
        <p:txBody>
          <a:bodyPr wrap="none" fromWordArt="1"/>
          <a:lstStyle/>
          <a:p>
            <a:pPr algn="ctr" fontAlgn="base">
              <a:spcBef>
                <a:spcPct val="0"/>
              </a:spcBef>
              <a:spcAft>
                <a:spcPct val="0"/>
              </a:spcAft>
            </a:pPr>
            <a:r>
              <a:rPr lang="es-PE" sz="2000" kern="10" dirty="0">
                <a:solidFill>
                  <a:srgbClr val="FFFF00"/>
                </a:solidFill>
                <a:effectLst>
                  <a:glow rad="101600">
                    <a:srgbClr val="422100">
                      <a:alpha val="60000"/>
                    </a:srgbClr>
                  </a:glow>
                  <a:outerShdw blurRad="50800" dist="38100" dir="10800000" algn="r" rotWithShape="0">
                    <a:srgbClr val="C00000"/>
                  </a:outerShdw>
                </a:effectLst>
                <a:latin typeface="Arial Black"/>
                <a:cs typeface="Times New Roman" pitchFamily="18" charset="0"/>
              </a:rPr>
              <a:t>¿de qué manera, </a:t>
            </a:r>
            <a:r>
              <a:rPr lang="es-PE" sz="2000" kern="10" dirty="0" smtClean="0">
                <a:solidFill>
                  <a:srgbClr val="FFFF00"/>
                </a:solidFill>
                <a:effectLst>
                  <a:glow rad="101600">
                    <a:srgbClr val="422100">
                      <a:alpha val="60000"/>
                    </a:srgbClr>
                  </a:glow>
                  <a:outerShdw blurRad="50800" dist="38100" dir="10800000" algn="r" rotWithShape="0">
                    <a:srgbClr val="C00000"/>
                  </a:outerShdw>
                </a:effectLst>
                <a:latin typeface="Arial Black"/>
                <a:cs typeface="Times New Roman" pitchFamily="18" charset="0"/>
              </a:rPr>
              <a:t>con </a:t>
            </a:r>
            <a:r>
              <a:rPr lang="es-PE" sz="2000" kern="10" dirty="0">
                <a:solidFill>
                  <a:srgbClr val="FFFF00"/>
                </a:solidFill>
                <a:effectLst>
                  <a:glow rad="101600">
                    <a:srgbClr val="422100">
                      <a:alpha val="60000"/>
                    </a:srgbClr>
                  </a:glow>
                  <a:outerShdw blurRad="50800" dist="38100" dir="10800000" algn="r" rotWithShape="0">
                    <a:srgbClr val="C00000"/>
                  </a:outerShdw>
                </a:effectLst>
                <a:latin typeface="Arial Black"/>
                <a:cs typeface="Times New Roman" pitchFamily="18" charset="0"/>
              </a:rPr>
              <a:t>qué </a:t>
            </a:r>
            <a:r>
              <a:rPr lang="es-PE" sz="2000" kern="10" dirty="0" smtClean="0">
                <a:solidFill>
                  <a:srgbClr val="FFFF00"/>
                </a:solidFill>
                <a:effectLst>
                  <a:glow rad="101600">
                    <a:srgbClr val="422100">
                      <a:alpha val="60000"/>
                    </a:srgbClr>
                  </a:glow>
                  <a:outerShdw blurRad="50800" dist="38100" dir="10800000" algn="r" rotWithShape="0">
                    <a:srgbClr val="C00000"/>
                  </a:outerShdw>
                </a:effectLst>
                <a:latin typeface="Arial Black"/>
                <a:cs typeface="Times New Roman" pitchFamily="18" charset="0"/>
              </a:rPr>
              <a:t>actitudes debo </a:t>
            </a:r>
            <a:r>
              <a:rPr lang="es-PE" sz="2000" kern="10" dirty="0">
                <a:solidFill>
                  <a:srgbClr val="FFFF00"/>
                </a:solidFill>
                <a:effectLst>
                  <a:glow rad="101600">
                    <a:srgbClr val="422100">
                      <a:alpha val="60000"/>
                    </a:srgbClr>
                  </a:glow>
                  <a:outerShdw blurRad="50800" dist="38100" dir="10800000" algn="r" rotWithShape="0">
                    <a:srgbClr val="C00000"/>
                  </a:outerShdw>
                </a:effectLst>
                <a:latin typeface="Arial Black"/>
                <a:cs typeface="Times New Roman" pitchFamily="18" charset="0"/>
              </a:rPr>
              <a:t>dar </a:t>
            </a:r>
            <a:r>
              <a:rPr lang="es-PE" sz="2000" kern="10" dirty="0" smtClean="0">
                <a:solidFill>
                  <a:srgbClr val="FFFF00"/>
                </a:solidFill>
                <a:effectLst>
                  <a:glow rad="101600">
                    <a:srgbClr val="422100">
                      <a:alpha val="60000"/>
                    </a:srgbClr>
                  </a:glow>
                  <a:outerShdw blurRad="50800" dist="38100" dir="10800000" algn="r" rotWithShape="0">
                    <a:srgbClr val="C00000"/>
                  </a:outerShdw>
                </a:effectLst>
                <a:latin typeface="Arial Black"/>
                <a:cs typeface="Times New Roman" pitchFamily="18" charset="0"/>
              </a:rPr>
              <a:t> testimonio </a:t>
            </a:r>
          </a:p>
          <a:p>
            <a:pPr algn="ctr" fontAlgn="base">
              <a:spcBef>
                <a:spcPct val="0"/>
              </a:spcBef>
              <a:spcAft>
                <a:spcPct val="0"/>
              </a:spcAft>
            </a:pPr>
            <a:r>
              <a:rPr lang="es-PE" sz="2000" kern="10" dirty="0" smtClean="0">
                <a:solidFill>
                  <a:srgbClr val="FFFF00"/>
                </a:solidFill>
                <a:effectLst>
                  <a:glow rad="101600">
                    <a:srgbClr val="422100">
                      <a:alpha val="60000"/>
                    </a:srgbClr>
                  </a:glow>
                  <a:outerShdw blurRad="50800" dist="38100" dir="10800000" algn="r" rotWithShape="0">
                    <a:srgbClr val="C00000"/>
                  </a:outerShdw>
                </a:effectLst>
                <a:latin typeface="Arial Black"/>
                <a:cs typeface="Times New Roman" pitchFamily="18" charset="0"/>
              </a:rPr>
              <a:t>de Él entre </a:t>
            </a:r>
            <a:r>
              <a:rPr lang="es-PE" sz="2000" kern="10" dirty="0">
                <a:solidFill>
                  <a:srgbClr val="FFFF00"/>
                </a:solidFill>
                <a:effectLst>
                  <a:glow rad="101600">
                    <a:srgbClr val="422100">
                      <a:alpha val="60000"/>
                    </a:srgbClr>
                  </a:glow>
                  <a:outerShdw blurRad="50800" dist="38100" dir="10800000" algn="r" rotWithShape="0">
                    <a:srgbClr val="C00000"/>
                  </a:outerShdw>
                </a:effectLst>
                <a:latin typeface="Arial Black"/>
                <a:cs typeface="Times New Roman" pitchFamily="18" charset="0"/>
              </a:rPr>
              <a:t>los que me rodean</a:t>
            </a:r>
            <a:r>
              <a:rPr lang="es-PE" sz="2400" kern="10" dirty="0">
                <a:solidFill>
                  <a:srgbClr val="FFFF00"/>
                </a:solidFill>
                <a:effectLst>
                  <a:glow rad="101600">
                    <a:srgbClr val="422100">
                      <a:alpha val="60000"/>
                    </a:srgbClr>
                  </a:glow>
                  <a:outerShdw blurRad="50800" dist="38100" dir="10800000" algn="r" rotWithShape="0">
                    <a:srgbClr val="C00000"/>
                  </a:outerShdw>
                </a:effectLst>
                <a:latin typeface="Arial Black"/>
                <a:cs typeface="Times New Roman" pitchFamily="18" charset="0"/>
              </a:rPr>
              <a:t>?,</a:t>
            </a:r>
            <a:endParaRPr lang="es-PE" sz="3200" kern="10" dirty="0">
              <a:solidFill>
                <a:srgbClr val="FFFF00"/>
              </a:solidFill>
              <a:effectLst>
                <a:glow rad="101600">
                  <a:srgbClr val="422100">
                    <a:alpha val="60000"/>
                  </a:srgbClr>
                </a:glow>
                <a:outerShdw blurRad="50800" dist="38100" dir="10800000" algn="r" rotWithShape="0">
                  <a:srgbClr val="C00000"/>
                </a:outerShdw>
              </a:effectLst>
              <a:latin typeface="Arial Black"/>
              <a:cs typeface="Times New Roman" pitchFamily="18" charset="0"/>
            </a:endParaRPr>
          </a:p>
        </p:txBody>
      </p:sp>
    </p:spTree>
    <p:extLst>
      <p:ext uri="{BB962C8B-B14F-4D97-AF65-F5344CB8AC3E}">
        <p14:creationId xmlns:p14="http://schemas.microsoft.com/office/powerpoint/2010/main" val="272870558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42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 calcmode="lin" valueType="num">
                                      <p:cBhvr>
                                        <p:cTn id="16" dur="1750" fill="hold"/>
                                        <p:tgtEl>
                                          <p:spTgt spid="5"/>
                                        </p:tgtEl>
                                        <p:attrNameLst>
                                          <p:attrName>ppt_x</p:attrName>
                                        </p:attrNameLst>
                                      </p:cBhvr>
                                      <p:tavLst>
                                        <p:tav tm="0">
                                          <p:val>
                                            <p:fltVal val="0.5"/>
                                          </p:val>
                                        </p:tav>
                                        <p:tav tm="100000">
                                          <p:val>
                                            <p:strVal val="#ppt_x"/>
                                          </p:val>
                                        </p:tav>
                                      </p:tavLst>
                                    </p:anim>
                                    <p:anim calcmode="lin" valueType="num">
                                      <p:cBhvr>
                                        <p:cTn id="17"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86" y="515309"/>
            <a:ext cx="8074343" cy="5885491"/>
          </a:xfrm>
          <a:prstGeom prst="rect">
            <a:avLst/>
          </a:prstGeom>
          <a:scene3d>
            <a:camera prst="orthographicFront"/>
            <a:lightRig rig="threePt" dir="t"/>
          </a:scene3d>
          <a:sp3d>
            <a:bevelT prst="convex"/>
          </a:sp3d>
        </p:spPr>
      </p:pic>
      <p:sp>
        <p:nvSpPr>
          <p:cNvPr id="6" name="5 Rectángulo"/>
          <p:cNvSpPr/>
          <p:nvPr/>
        </p:nvSpPr>
        <p:spPr>
          <a:xfrm>
            <a:off x="755576" y="476672"/>
            <a:ext cx="7632848"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s-ES" sz="3200" b="1" dirty="0">
                <a:solidFill>
                  <a:schemeClr val="bg1"/>
                </a:solidFill>
                <a:effectLst>
                  <a:glow rad="101600">
                    <a:srgbClr val="C00000">
                      <a:alpha val="60000"/>
                    </a:srgbClr>
                  </a:glow>
                  <a:outerShdw blurRad="38100" dist="38100" dir="2700000" algn="tl">
                    <a:srgbClr val="000000">
                      <a:alpha val="43137"/>
                    </a:srgbClr>
                  </a:outerShdw>
                </a:effectLst>
                <a:latin typeface="AR CENA" panose="02000000000000000000" pitchFamily="2" charset="0"/>
                <a:cs typeface="Times New Roman" pitchFamily="18" charset="0"/>
              </a:rPr>
              <a:t>¿qué hacer para que entre los míos conozcan y sigan al Señor? </a:t>
            </a:r>
            <a:endParaRPr lang="es-PE" sz="3200" b="1" dirty="0">
              <a:solidFill>
                <a:schemeClr val="bg1"/>
              </a:solidFill>
              <a:effectLst>
                <a:glow rad="101600">
                  <a:srgbClr val="C00000">
                    <a:alpha val="60000"/>
                  </a:srgbClr>
                </a:glow>
                <a:outerShdw blurRad="38100" dist="38100" dir="2700000" algn="tl">
                  <a:srgbClr val="000000">
                    <a:alpha val="43137"/>
                  </a:srgbClr>
                </a:outerShdw>
              </a:effectLst>
              <a:latin typeface="AR CENA" panose="02000000000000000000" pitchFamily="2" charset="0"/>
              <a:cs typeface="Times New Roman" pitchFamily="18" charset="0"/>
            </a:endParaRPr>
          </a:p>
        </p:txBody>
      </p:sp>
    </p:spTree>
    <p:extLst>
      <p:ext uri="{BB962C8B-B14F-4D97-AF65-F5344CB8AC3E}">
        <p14:creationId xmlns:p14="http://schemas.microsoft.com/office/powerpoint/2010/main" val="3121931070"/>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26" y="532998"/>
            <a:ext cx="8082371" cy="5867802"/>
          </a:xfrm>
          <a:prstGeom prst="rect">
            <a:avLst/>
          </a:prstGeom>
          <a:noFill/>
          <a:ln>
            <a:noFill/>
          </a:ln>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643211" y="532998"/>
            <a:ext cx="7929586" cy="1815882"/>
          </a:xfrm>
          <a:prstGeom prst="rect">
            <a:avLst/>
          </a:prstGeom>
          <a:noFill/>
          <a:effectLst>
            <a:softEdge rad="317500"/>
          </a:effectLst>
        </p:spPr>
        <p:txBody>
          <a:bodyPr wrap="square">
            <a:spAutoFit/>
          </a:bodyPr>
          <a:lstStyle/>
          <a:p>
            <a:pPr marL="457200" indent="-457200" algn="ctr" fontAlgn="base">
              <a:spcBef>
                <a:spcPct val="0"/>
              </a:spcBef>
              <a:spcAft>
                <a:spcPct val="0"/>
              </a:spcAft>
              <a:buFont typeface="Arial" panose="020B0604020202020204" pitchFamily="34" charset="0"/>
              <a:buChar char="•"/>
            </a:pPr>
            <a:r>
              <a:rPr lang="es-ES" sz="2800" dirty="0">
                <a:solidFill>
                  <a:srgbClr val="FFFF00"/>
                </a:solidFill>
                <a:effectLst>
                  <a:glow rad="101600">
                    <a:srgbClr val="000000">
                      <a:alpha val="60000"/>
                    </a:srgbClr>
                  </a:glow>
                </a:effectLst>
                <a:latin typeface="Tekton Pro" panose="020F0603020208020904" pitchFamily="34" charset="0"/>
                <a:cs typeface="Times New Roman" pitchFamily="18" charset="0"/>
              </a:rPr>
              <a:t>¿Qué actitud tener en los momentos de rechazo, de dificultades, de conflictos, cuando objetan o rechazan el anuncio del Evangelio o no quieren considerar mi testimonio? </a:t>
            </a:r>
            <a:endParaRPr lang="es-PE" sz="2800" dirty="0">
              <a:solidFill>
                <a:srgbClr val="FFFF00"/>
              </a:solidFill>
              <a:effectLst>
                <a:glow rad="101600">
                  <a:srgbClr val="000000">
                    <a:alpha val="60000"/>
                  </a:srgbClr>
                </a:glow>
              </a:effectLst>
              <a:latin typeface="Tekton Pro" panose="020F0603020208020904" pitchFamily="34" charset="0"/>
              <a:cs typeface="Times New Roman" pitchFamily="18" charset="0"/>
            </a:endParaRPr>
          </a:p>
        </p:txBody>
      </p:sp>
      <p:sp>
        <p:nvSpPr>
          <p:cNvPr id="6" name="5 Rectángulo"/>
          <p:cNvSpPr/>
          <p:nvPr/>
        </p:nvSpPr>
        <p:spPr>
          <a:xfrm>
            <a:off x="1691680" y="4797152"/>
            <a:ext cx="6480720" cy="138499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fontAlgn="base">
              <a:spcBef>
                <a:spcPct val="0"/>
              </a:spcBef>
              <a:spcAft>
                <a:spcPct val="0"/>
              </a:spcAft>
            </a:pPr>
            <a:r>
              <a:rPr lang="es-PE" sz="2800" b="1" dirty="0">
                <a:solidFill>
                  <a:srgbClr val="FFFF00"/>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cs typeface="Times New Roman" pitchFamily="18" charset="0"/>
              </a:rPr>
              <a:t>¿qué actitud tener en esas circunstancias?, ¿de qué manera identificarme con el Señor? </a:t>
            </a:r>
          </a:p>
        </p:txBody>
      </p:sp>
    </p:spTree>
    <p:extLst>
      <p:ext uri="{BB962C8B-B14F-4D97-AF65-F5344CB8AC3E}">
        <p14:creationId xmlns:p14="http://schemas.microsoft.com/office/powerpoint/2010/main" val="25707806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70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fltVal val="0"/>
                                          </p:val>
                                        </p:tav>
                                        <p:tav tm="100000">
                                          <p:val>
                                            <p:strVal val="#ppt_w"/>
                                          </p:val>
                                        </p:tav>
                                      </p:tavLst>
                                    </p:anim>
                                    <p:anim calcmode="lin" valueType="num">
                                      <p:cBhvr>
                                        <p:cTn id="15" dur="1750" fill="hold"/>
                                        <p:tgtEl>
                                          <p:spTgt spid="6"/>
                                        </p:tgtEl>
                                        <p:attrNameLst>
                                          <p:attrName>ppt_h</p:attrName>
                                        </p:attrNameLst>
                                      </p:cBhvr>
                                      <p:tavLst>
                                        <p:tav tm="0">
                                          <p:val>
                                            <p:fltVal val="0"/>
                                          </p:val>
                                        </p:tav>
                                        <p:tav tm="100000">
                                          <p:val>
                                            <p:strVal val="#ppt_h"/>
                                          </p:val>
                                        </p:tav>
                                      </p:tavLst>
                                    </p:anim>
                                    <p:anim calcmode="lin" valueType="num">
                                      <p:cBhvr>
                                        <p:cTn id="16" dur="1750" fill="hold"/>
                                        <p:tgtEl>
                                          <p:spTgt spid="6"/>
                                        </p:tgtEl>
                                        <p:attrNameLst>
                                          <p:attrName>ppt_x</p:attrName>
                                        </p:attrNameLst>
                                      </p:cBhvr>
                                      <p:tavLst>
                                        <p:tav tm="0">
                                          <p:val>
                                            <p:fltVal val="0.5"/>
                                          </p:val>
                                        </p:tav>
                                        <p:tav tm="100000">
                                          <p:val>
                                            <p:strVal val="#ppt_x"/>
                                          </p:val>
                                        </p:tav>
                                      </p:tavLst>
                                    </p:anim>
                                    <p:anim calcmode="lin" valueType="num">
                                      <p:cBhvr>
                                        <p:cTn id="17"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93" y="528032"/>
            <a:ext cx="8037858" cy="5872767"/>
          </a:xfrm>
          <a:prstGeom prst="rect">
            <a:avLst/>
          </a:prstGeom>
          <a:scene3d>
            <a:camera prst="orthographicFront"/>
            <a:lightRig rig="threePt" dir="t"/>
          </a:scene3d>
          <a:sp3d>
            <a:bevelT prst="convex"/>
          </a:sp3d>
        </p:spPr>
      </p:pic>
      <p:sp>
        <p:nvSpPr>
          <p:cNvPr id="8" name="2 Marcador de contenido"/>
          <p:cNvSpPr>
            <a:spLocks noGrp="1"/>
          </p:cNvSpPr>
          <p:nvPr>
            <p:ph idx="1"/>
          </p:nvPr>
        </p:nvSpPr>
        <p:spPr>
          <a:xfrm>
            <a:off x="526593" y="4045792"/>
            <a:ext cx="7947706" cy="2355007"/>
          </a:xfrm>
          <a:noFill/>
          <a:effectLst>
            <a:softEdge rad="635000"/>
          </a:effectLst>
        </p:spPr>
        <p:txBody>
          <a:bodyPr/>
          <a:lstStyle/>
          <a:p>
            <a:pPr lvl="0" algn="ctr">
              <a:buNone/>
              <a:defRPr/>
            </a:pPr>
            <a:r>
              <a:rPr lang="es-ES_tradnl" sz="2800" b="1" i="1" dirty="0">
                <a:solidFill>
                  <a:schemeClr val="bg1"/>
                </a:solidFill>
                <a:effectLst>
                  <a:glow rad="101600">
                    <a:srgbClr val="422100">
                      <a:alpha val="60000"/>
                    </a:srgbClr>
                  </a:glow>
                  <a:outerShdw blurRad="76200" dist="63500" algn="l" rotWithShape="0">
                    <a:prstClr val="black"/>
                  </a:outerShdw>
                </a:effectLst>
              </a:rPr>
              <a:t>Motivación: </a:t>
            </a:r>
            <a:r>
              <a:rPr lang="es-ES_tradnl" sz="2800" b="1" i="1" dirty="0" smtClean="0">
                <a:solidFill>
                  <a:schemeClr val="bg1"/>
                </a:solidFill>
                <a:effectLst>
                  <a:glow rad="101600">
                    <a:srgbClr val="422100">
                      <a:alpha val="60000"/>
                    </a:srgbClr>
                  </a:glow>
                  <a:outerShdw blurRad="76200" dist="63500" algn="l" rotWithShape="0">
                    <a:prstClr val="black"/>
                  </a:outerShdw>
                </a:effectLst>
              </a:rPr>
              <a:t> Jesús sigue siendo “hoy” buena noticia, cumplimiento de todas las aspiraciones del ser humano.</a:t>
            </a:r>
            <a:r>
              <a:rPr lang="es-ES_tradnl" sz="2800" b="1" i="1" dirty="0">
                <a:solidFill>
                  <a:schemeClr val="bg1"/>
                </a:solidFill>
                <a:effectLst>
                  <a:glow rad="101600">
                    <a:srgbClr val="422100">
                      <a:alpha val="60000"/>
                    </a:srgbClr>
                  </a:glow>
                  <a:outerShdw blurRad="76200" dist="63500" algn="l" rotWithShape="0">
                    <a:prstClr val="black"/>
                  </a:outerShdw>
                </a:effectLst>
              </a:rPr>
              <a:t> </a:t>
            </a:r>
            <a:r>
              <a:rPr lang="es-ES_tradnl" sz="2800" b="1" i="1" dirty="0" smtClean="0">
                <a:solidFill>
                  <a:schemeClr val="bg1"/>
                </a:solidFill>
                <a:effectLst>
                  <a:glow rad="101600">
                    <a:srgbClr val="422100">
                      <a:alpha val="60000"/>
                    </a:srgbClr>
                  </a:glow>
                  <a:outerShdw blurRad="76200" dist="63500" algn="l" rotWithShape="0">
                    <a:prstClr val="black"/>
                  </a:outerShdw>
                </a:effectLst>
              </a:rPr>
              <a:t> </a:t>
            </a:r>
            <a:r>
              <a:rPr lang="es-ES_tradnl" sz="2800" b="1" i="1" dirty="0">
                <a:solidFill>
                  <a:schemeClr val="bg1"/>
                </a:solidFill>
                <a:effectLst>
                  <a:glow rad="101600">
                    <a:srgbClr val="422100">
                      <a:alpha val="60000"/>
                    </a:srgbClr>
                  </a:glow>
                  <a:outerShdw blurRad="76200" dist="63500" algn="l" rotWithShape="0">
                    <a:prstClr val="black"/>
                  </a:outerShdw>
                </a:effectLst>
              </a:rPr>
              <a:t>Vamos a pedirle, en este momento de oración, que nos unja con la fuerza de su Espíritu y que nos envíe</a:t>
            </a:r>
            <a:r>
              <a:rPr lang="es-ES_tradnl" sz="2800" b="1" i="1" dirty="0" smtClean="0">
                <a:solidFill>
                  <a:schemeClr val="bg1"/>
                </a:solidFill>
                <a:effectLst>
                  <a:glow rad="101600">
                    <a:srgbClr val="422100">
                      <a:alpha val="60000"/>
                    </a:srgbClr>
                  </a:glow>
                  <a:outerShdw blurRad="76200" dist="63500" algn="l" rotWithShape="0">
                    <a:prstClr val="black"/>
                  </a:outerShdw>
                </a:effectLst>
              </a:rPr>
              <a:t>.</a:t>
            </a:r>
            <a:endParaRPr lang="es-PE" sz="2800" b="1" dirty="0">
              <a:solidFill>
                <a:schemeClr val="bg1"/>
              </a:solidFill>
              <a:effectLst>
                <a:glow rad="101600">
                  <a:srgbClr val="422100">
                    <a:alpha val="60000"/>
                  </a:srgbClr>
                </a:glow>
                <a:outerShdw blurRad="76200" dist="63500" algn="l" rotWithShape="0">
                  <a:prstClr val="black"/>
                </a:outerShdw>
              </a:effectLst>
            </a:endParaRPr>
          </a:p>
          <a:p>
            <a:pPr lvl="0" algn="r">
              <a:buNone/>
              <a:defRPr/>
            </a:pPr>
            <a:r>
              <a:rPr lang="es-ES_tradnl" sz="2800" b="1" i="1" dirty="0" smtClean="0">
                <a:solidFill>
                  <a:schemeClr val="bg1"/>
                </a:solidFill>
                <a:effectLst>
                  <a:glow rad="101600">
                    <a:srgbClr val="422100">
                      <a:alpha val="60000"/>
                    </a:srgbClr>
                  </a:glow>
                  <a:outerShdw blurRad="76200" dist="63500" algn="l" rotWithShape="0">
                    <a:prstClr val="black"/>
                  </a:outerShdw>
                </a:effectLst>
              </a:rPr>
              <a:t> </a:t>
            </a:r>
            <a:endParaRPr lang="es-ES_tradnl" sz="2800" b="1" i="1" dirty="0">
              <a:solidFill>
                <a:schemeClr val="bg1"/>
              </a:solidFill>
              <a:effectLst>
                <a:glow rad="101600">
                  <a:srgbClr val="422100">
                    <a:alpha val="60000"/>
                  </a:srgbClr>
                </a:glow>
                <a:outerShdw blurRad="76200" dist="63500" algn="l" rotWithShape="0">
                  <a:prstClr val="black"/>
                </a:outerShdw>
              </a:effectLst>
            </a:endParaRPr>
          </a:p>
          <a:p>
            <a:pPr lvl="0" algn="r">
              <a:buNone/>
              <a:defRPr/>
            </a:pPr>
            <a:endParaRPr lang="es-PE" sz="2800" b="1" dirty="0">
              <a:solidFill>
                <a:schemeClr val="bg1"/>
              </a:solidFill>
              <a:effectLst>
                <a:glow rad="101600">
                  <a:srgbClr val="422100">
                    <a:alpha val="60000"/>
                  </a:srgbClr>
                </a:glow>
                <a:outerShdw blurRad="76200" dist="63500" algn="l" rotWithShape="0">
                  <a:prstClr val="black"/>
                </a:outerShdw>
              </a:effectLst>
            </a:endParaRPr>
          </a:p>
          <a:p>
            <a:pPr algn="ctr">
              <a:buNone/>
            </a:pPr>
            <a:r>
              <a:rPr lang="es-ES_tradnl" sz="2800" b="1" i="1" dirty="0" smtClean="0">
                <a:solidFill>
                  <a:schemeClr val="bg1"/>
                </a:solidFill>
                <a:effectLst>
                  <a:glow rad="101600">
                    <a:srgbClr val="422100">
                      <a:alpha val="60000"/>
                    </a:srgbClr>
                  </a:glow>
                  <a:outerShdw blurRad="76200" dist="63500" algn="l" rotWithShape="0">
                    <a:prstClr val="black"/>
                  </a:outerShdw>
                </a:effectLst>
              </a:rPr>
              <a:t> </a:t>
            </a:r>
          </a:p>
        </p:txBody>
      </p:sp>
      <p:sp>
        <p:nvSpPr>
          <p:cNvPr id="12" name="Rectángulo redondeado 11"/>
          <p:cNvSpPr>
            <a:spLocks noChangeArrowheads="1"/>
          </p:cNvSpPr>
          <p:nvPr/>
        </p:nvSpPr>
        <p:spPr bwMode="auto">
          <a:xfrm>
            <a:off x="645213" y="474392"/>
            <a:ext cx="3120200" cy="929405"/>
          </a:xfrm>
          <a:prstGeom prst="roundRect">
            <a:avLst>
              <a:gd name="adj" fmla="val 16667"/>
            </a:avLst>
          </a:prstGeom>
          <a:solidFill>
            <a:srgbClr val="A7FFA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400" b="1" kern="0" dirty="0">
                <a:solidFill>
                  <a:srgbClr val="000000"/>
                </a:solidFill>
                <a:latin typeface="Times New Roman" panose="02020603050405020304" pitchFamily="18" charset="0"/>
                <a:ea typeface="Times New Roman" panose="02020603050405020304" pitchFamily="18" charset="0"/>
              </a:rPr>
              <a:t>ORATIO</a:t>
            </a:r>
            <a:endParaRPr lang="es-PE" sz="1400" kern="0" dirty="0">
              <a:solidFill>
                <a:srgbClr val="000000"/>
              </a:solidFill>
              <a:latin typeface="Times New Roman" panose="02020603050405020304" pitchFamily="18" charset="0"/>
              <a:ea typeface="Times New Roman" panose="02020603050405020304" pitchFamily="18" charset="0"/>
            </a:endParaRPr>
          </a:p>
          <a:p>
            <a:pPr indent="19050" algn="ctr">
              <a:defRPr/>
            </a:pPr>
            <a:r>
              <a:rPr lang="es-ES_tradnl" b="1" kern="0" dirty="0">
                <a:solidFill>
                  <a:srgbClr val="880000"/>
                </a:solidFill>
                <a:latin typeface="Times New Roman" panose="02020603050405020304" pitchFamily="18" charset="0"/>
                <a:ea typeface="Times New Roman" panose="02020603050405020304" pitchFamily="18" charset="0"/>
              </a:rPr>
              <a:t>¿Qué le digo al Señor motivado por su Palabra?</a:t>
            </a:r>
            <a:endParaRPr lang="es-PE" sz="2800" kern="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9422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1.bp.blogspot.com/-riME77syFxQ/XDXu-nVy_RI/AAAAAAAJEQY/ikSJzRrJtYgurUEBEGy52wH_NC_4QP4agCLcBGAs/s640/JesusCaminaAgua-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25" y="485884"/>
            <a:ext cx="8112661" cy="5914915"/>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a:spLocks noGrp="1"/>
          </p:cNvSpPr>
          <p:nvPr>
            <p:ph idx="1"/>
          </p:nvPr>
        </p:nvSpPr>
        <p:spPr>
          <a:xfrm>
            <a:off x="708339" y="5362685"/>
            <a:ext cx="7714444" cy="648072"/>
          </a:xfrm>
        </p:spPr>
        <p:txBody>
          <a:bodyPr/>
          <a:lstStyle/>
          <a:p>
            <a:pPr lvl="0" algn="ctr">
              <a:buNone/>
            </a:pPr>
            <a:r>
              <a:rPr lang="es-ES_tradnl" sz="2400" b="1" i="1" dirty="0" smtClean="0">
                <a:solidFill>
                  <a:schemeClr val="bg1"/>
                </a:solidFill>
                <a:effectLst>
                  <a:glow rad="101600">
                    <a:schemeClr val="accent4">
                      <a:satMod val="175000"/>
                      <a:alpha val="40000"/>
                    </a:schemeClr>
                  </a:glow>
                  <a:outerShdw blurRad="50800" dist="38100" algn="l" rotWithShape="0">
                    <a:prstClr val="black"/>
                  </a:outerShdw>
                </a:effectLst>
              </a:rPr>
              <a:t>    Luego de un tiempo de oración personal, compartimos en grupos nuestra oración (o todos juntos)</a:t>
            </a:r>
            <a:endParaRPr lang="es-PE" sz="2400" b="1" i="1" dirty="0" smtClean="0">
              <a:solidFill>
                <a:schemeClr val="bg1"/>
              </a:solidFill>
              <a:effectLst>
                <a:glow rad="101600">
                  <a:schemeClr val="accent4">
                    <a:satMod val="175000"/>
                    <a:alpha val="40000"/>
                  </a:schemeClr>
                </a:glow>
                <a:outerShdw blurRad="50800" dist="38100" algn="l" rotWithShape="0">
                  <a:prstClr val="black"/>
                </a:outerShdw>
              </a:effectLst>
            </a:endParaRPr>
          </a:p>
        </p:txBody>
      </p:sp>
    </p:spTree>
    <p:extLst>
      <p:ext uri="{BB962C8B-B14F-4D97-AF65-F5344CB8AC3E}">
        <p14:creationId xmlns:p14="http://schemas.microsoft.com/office/powerpoint/2010/main" val="360821325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grpId="1" nodeType="clickEffect">
                                  <p:stCondLst>
                                    <p:cond delay="0"/>
                                  </p:stCondLst>
                                  <p:childTnLst>
                                    <p:animEffect transition="out" filter="checkerboard(across)">
                                      <p:cBhvr>
                                        <p:cTn id="15" dur="500"/>
                                        <p:tgtEl>
                                          <p:spTgt spid="8">
                                            <p:txEl>
                                              <p:pRg st="0" end="0"/>
                                            </p:txEl>
                                          </p:spTgt>
                                        </p:tgtEl>
                                      </p:cBhvr>
                                    </p:animEffect>
                                    <p:set>
                                      <p:cBhvr>
                                        <p:cTn id="16"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17" y="522879"/>
            <a:ext cx="8085970" cy="5865042"/>
          </a:xfrm>
          <a:prstGeom prst="rect">
            <a:avLst/>
          </a:prstGeom>
          <a:scene3d>
            <a:camera prst="orthographicFront"/>
            <a:lightRig rig="threePt" dir="t"/>
          </a:scene3d>
          <a:sp3d>
            <a:bevelT prst="convex"/>
          </a:sp3d>
        </p:spPr>
      </p:pic>
      <p:sp>
        <p:nvSpPr>
          <p:cNvPr id="5123" name="Text Box 3"/>
          <p:cNvSpPr txBox="1">
            <a:spLocks noChangeArrowheads="1"/>
          </p:cNvSpPr>
          <p:nvPr/>
        </p:nvSpPr>
        <p:spPr bwMode="auto">
          <a:xfrm>
            <a:off x="783140" y="695466"/>
            <a:ext cx="2450418" cy="461665"/>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fontAlgn="base">
              <a:spcBef>
                <a:spcPct val="0"/>
              </a:spcBef>
              <a:spcAft>
                <a:spcPct val="0"/>
              </a:spcAft>
            </a:pPr>
            <a:r>
              <a:rPr lang="ca-ES" sz="2400" b="1" i="1" dirty="0">
                <a:solidFill>
                  <a:srgbClr val="FFFFFF"/>
                </a:solidFill>
                <a:effectLst>
                  <a:outerShdw blurRad="50800" dist="63500" algn="l" rotWithShape="0">
                    <a:prstClr val="black"/>
                  </a:outerShdw>
                </a:effectLst>
                <a:latin typeface="Comic Sans MS" pitchFamily="66" charset="0"/>
              </a:rPr>
              <a:t> SALMO 70</a:t>
            </a:r>
            <a:r>
              <a:rPr lang="ca-ES" sz="2400" dirty="0">
                <a:solidFill>
                  <a:srgbClr val="FFFFFF"/>
                </a:solidFill>
                <a:effectLst>
                  <a:outerShdw blurRad="50800" dist="63500" algn="l" rotWithShape="0">
                    <a:prstClr val="black"/>
                  </a:outerShdw>
                </a:effectLst>
              </a:rPr>
              <a:t>	</a:t>
            </a:r>
            <a:endParaRPr lang="ca-ES" sz="2400" b="1" i="1" dirty="0">
              <a:solidFill>
                <a:srgbClr val="FFFFFF"/>
              </a:solidFill>
              <a:effectLst>
                <a:outerShdw blurRad="50800" dist="63500" algn="l" rotWithShape="0">
                  <a:prstClr val="black"/>
                </a:outerShdw>
              </a:effectLst>
              <a:latin typeface="Comic Sans MS" pitchFamily="66" charset="0"/>
            </a:endParaRPr>
          </a:p>
        </p:txBody>
      </p:sp>
      <p:sp>
        <p:nvSpPr>
          <p:cNvPr id="5125" name="Rectangle 5"/>
          <p:cNvSpPr>
            <a:spLocks noChangeArrowheads="1"/>
          </p:cNvSpPr>
          <p:nvPr/>
        </p:nvSpPr>
        <p:spPr bwMode="auto">
          <a:xfrm>
            <a:off x="4213354" y="1496260"/>
            <a:ext cx="4042004" cy="3108543"/>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ca-ES" sz="2800" b="1" i="1" dirty="0">
                <a:solidFill>
                  <a:srgbClr val="FFFF00"/>
                </a:solidFill>
                <a:effectLst>
                  <a:outerShdw blurRad="38100" dist="38100" dir="2700000" algn="tl">
                    <a:srgbClr val="000000"/>
                  </a:outerShdw>
                </a:effectLst>
                <a:latin typeface="Comic Sans MS" pitchFamily="66" charset="0"/>
              </a:rPr>
              <a:t>A </a:t>
            </a:r>
            <a:r>
              <a:rPr lang="ca-ES" sz="2800" b="1" i="1" dirty="0" err="1">
                <a:solidFill>
                  <a:srgbClr val="FFFF00"/>
                </a:solidFill>
                <a:effectLst>
                  <a:outerShdw blurRad="38100" dist="38100" dir="2700000" algn="tl">
                    <a:srgbClr val="000000"/>
                  </a:outerShdw>
                </a:effectLst>
                <a:latin typeface="Comic Sans MS" pitchFamily="66" charset="0"/>
              </a:rPr>
              <a:t>ti</a:t>
            </a:r>
            <a:r>
              <a:rPr lang="ca-ES" sz="2800" b="1" i="1" dirty="0">
                <a:solidFill>
                  <a:srgbClr val="FFFF00"/>
                </a:solidFill>
                <a:effectLst>
                  <a:outerShdw blurRad="38100" dist="38100" dir="2700000" algn="tl">
                    <a:srgbClr val="000000"/>
                  </a:outerShdw>
                </a:effectLst>
                <a:latin typeface="Comic Sans MS" pitchFamily="66" charset="0"/>
              </a:rPr>
              <a:t>, Señor, me </a:t>
            </a:r>
            <a:r>
              <a:rPr lang="ca-ES" sz="2800" b="1" i="1" dirty="0" err="1">
                <a:solidFill>
                  <a:srgbClr val="FFFF00"/>
                </a:solidFill>
                <a:effectLst>
                  <a:outerShdw blurRad="38100" dist="38100" dir="2700000" algn="tl">
                    <a:srgbClr val="000000"/>
                  </a:outerShdw>
                </a:effectLst>
                <a:latin typeface="Comic Sans MS" pitchFamily="66" charset="0"/>
              </a:rPr>
              <a:t>acojo</a:t>
            </a:r>
            <a:r>
              <a:rPr lang="ca-ES" sz="2800" b="1" i="1" dirty="0">
                <a:solidFill>
                  <a:srgbClr val="FFFF00"/>
                </a:solidFill>
                <a:effectLst>
                  <a:outerShdw blurRad="38100" dist="38100" dir="2700000" algn="tl">
                    <a:srgbClr val="000000"/>
                  </a:outerShdw>
                </a:effectLst>
                <a:latin typeface="Comic Sans MS" pitchFamily="66" charset="0"/>
              </a:rPr>
              <a:t>; no </a:t>
            </a:r>
            <a:r>
              <a:rPr lang="ca-ES" sz="2800" b="1" i="1" dirty="0" err="1">
                <a:solidFill>
                  <a:srgbClr val="FFFF00"/>
                </a:solidFill>
                <a:effectLst>
                  <a:outerShdw blurRad="38100" dist="38100" dir="2700000" algn="tl">
                    <a:srgbClr val="000000"/>
                  </a:outerShdw>
                </a:effectLst>
                <a:latin typeface="Comic Sans MS" pitchFamily="66" charset="0"/>
              </a:rPr>
              <a:t>quede</a:t>
            </a:r>
            <a:r>
              <a:rPr lang="ca-ES" sz="2800" b="1" i="1" dirty="0">
                <a:solidFill>
                  <a:srgbClr val="FFFF00"/>
                </a:solidFill>
                <a:effectLst>
                  <a:outerShdw blurRad="38100" dist="38100" dir="2700000" algn="tl">
                    <a:srgbClr val="000000"/>
                  </a:outerShdw>
                </a:effectLst>
                <a:latin typeface="Comic Sans MS" pitchFamily="66" charset="0"/>
              </a:rPr>
              <a:t> </a:t>
            </a:r>
            <a:r>
              <a:rPr lang="ca-ES" sz="2800" b="1" i="1" dirty="0" err="1">
                <a:solidFill>
                  <a:srgbClr val="FFFF00"/>
                </a:solidFill>
                <a:effectLst>
                  <a:outerShdw blurRad="38100" dist="38100" dir="2700000" algn="tl">
                    <a:srgbClr val="000000"/>
                  </a:outerShdw>
                </a:effectLst>
                <a:latin typeface="Comic Sans MS" pitchFamily="66" charset="0"/>
              </a:rPr>
              <a:t>yo</a:t>
            </a:r>
            <a:r>
              <a:rPr lang="ca-ES" sz="2800" b="1" i="1" dirty="0">
                <a:solidFill>
                  <a:srgbClr val="FFFF00"/>
                </a:solidFill>
                <a:effectLst>
                  <a:outerShdw blurRad="38100" dist="38100" dir="2700000" algn="tl">
                    <a:srgbClr val="000000"/>
                  </a:outerShdw>
                </a:effectLst>
                <a:latin typeface="Comic Sans MS" pitchFamily="66" charset="0"/>
              </a:rPr>
              <a:t> </a:t>
            </a:r>
            <a:r>
              <a:rPr lang="ca-ES" sz="2800" b="1" i="1" dirty="0" err="1">
                <a:solidFill>
                  <a:srgbClr val="FFFF00"/>
                </a:solidFill>
                <a:effectLst>
                  <a:outerShdw blurRad="38100" dist="38100" dir="2700000" algn="tl">
                    <a:srgbClr val="000000"/>
                  </a:outerShdw>
                </a:effectLst>
                <a:latin typeface="Comic Sans MS" pitchFamily="66" charset="0"/>
              </a:rPr>
              <a:t>derrotado</a:t>
            </a:r>
            <a:r>
              <a:rPr lang="ca-ES" sz="2800" b="1" i="1" dirty="0">
                <a:solidFill>
                  <a:srgbClr val="FFFF00"/>
                </a:solidFill>
                <a:effectLst>
                  <a:outerShdw blurRad="38100" dist="38100" dir="2700000" algn="tl">
                    <a:srgbClr val="000000"/>
                  </a:outerShdw>
                </a:effectLst>
                <a:latin typeface="Comic Sans MS" pitchFamily="66" charset="0"/>
              </a:rPr>
              <a:t> para </a:t>
            </a:r>
            <a:r>
              <a:rPr lang="ca-ES" sz="2800" b="1" i="1" dirty="0" err="1">
                <a:solidFill>
                  <a:srgbClr val="FFFF00"/>
                </a:solidFill>
                <a:effectLst>
                  <a:outerShdw blurRad="38100" dist="38100" dir="2700000" algn="tl">
                    <a:srgbClr val="000000"/>
                  </a:outerShdw>
                </a:effectLst>
                <a:latin typeface="Comic Sans MS" pitchFamily="66" charset="0"/>
              </a:rPr>
              <a:t>siempre</a:t>
            </a:r>
            <a:r>
              <a:rPr lang="ca-ES" sz="2800" b="1" i="1" dirty="0">
                <a:solidFill>
                  <a:srgbClr val="FFFF00"/>
                </a:solidFill>
                <a:effectLst>
                  <a:outerShdw blurRad="38100" dist="38100" dir="2700000" algn="tl">
                    <a:srgbClr val="000000"/>
                  </a:outerShdw>
                </a:effectLst>
                <a:latin typeface="Comic Sans MS" pitchFamily="66" charset="0"/>
              </a:rPr>
              <a:t>; </a:t>
            </a:r>
            <a:r>
              <a:rPr lang="ca-ES" sz="2800" b="1" i="1" dirty="0" err="1">
                <a:solidFill>
                  <a:srgbClr val="FFFF00"/>
                </a:solidFill>
                <a:effectLst>
                  <a:outerShdw blurRad="38100" dist="38100" dir="2700000" algn="tl">
                    <a:srgbClr val="000000"/>
                  </a:outerShdw>
                </a:effectLst>
                <a:latin typeface="Comic Sans MS" pitchFamily="66" charset="0"/>
              </a:rPr>
              <a:t>tú</a:t>
            </a:r>
            <a:r>
              <a:rPr lang="ca-ES" sz="2800" b="1" i="1" dirty="0">
                <a:solidFill>
                  <a:srgbClr val="FFFF00"/>
                </a:solidFill>
                <a:effectLst>
                  <a:outerShdw blurRad="38100" dist="38100" dir="2700000" algn="tl">
                    <a:srgbClr val="000000"/>
                  </a:outerShdw>
                </a:effectLst>
                <a:latin typeface="Comic Sans MS" pitchFamily="66" charset="0"/>
              </a:rPr>
              <a:t> eres justo, </a:t>
            </a:r>
            <a:r>
              <a:rPr lang="ca-ES" sz="2800" b="1" i="1" dirty="0" err="1">
                <a:solidFill>
                  <a:srgbClr val="FFFF00"/>
                </a:solidFill>
                <a:effectLst>
                  <a:outerShdw blurRad="38100" dist="38100" dir="2700000" algn="tl">
                    <a:srgbClr val="000000"/>
                  </a:outerShdw>
                </a:effectLst>
                <a:latin typeface="Comic Sans MS" pitchFamily="66" charset="0"/>
              </a:rPr>
              <a:t>líbrame</a:t>
            </a:r>
            <a:r>
              <a:rPr lang="ca-ES" sz="2800" b="1" i="1" dirty="0">
                <a:solidFill>
                  <a:srgbClr val="FFFF00"/>
                </a:solidFill>
                <a:effectLst>
                  <a:outerShdw blurRad="38100" dist="38100" dir="2700000" algn="tl">
                    <a:srgbClr val="000000"/>
                  </a:outerShdw>
                </a:effectLst>
                <a:latin typeface="Comic Sans MS" pitchFamily="66" charset="0"/>
              </a:rPr>
              <a:t> y </a:t>
            </a:r>
            <a:r>
              <a:rPr lang="ca-ES" sz="2800" b="1" i="1" dirty="0" err="1">
                <a:solidFill>
                  <a:srgbClr val="FFFF00"/>
                </a:solidFill>
                <a:effectLst>
                  <a:outerShdw blurRad="38100" dist="38100" dir="2700000" algn="tl">
                    <a:srgbClr val="000000"/>
                  </a:outerShdw>
                </a:effectLst>
                <a:latin typeface="Comic Sans MS" pitchFamily="66" charset="0"/>
              </a:rPr>
              <a:t>ponme</a:t>
            </a:r>
            <a:r>
              <a:rPr lang="ca-ES" sz="2800" b="1" i="1" dirty="0">
                <a:solidFill>
                  <a:srgbClr val="FFFF00"/>
                </a:solidFill>
                <a:effectLst>
                  <a:outerShdw blurRad="38100" dist="38100" dir="2700000" algn="tl">
                    <a:srgbClr val="000000"/>
                  </a:outerShdw>
                </a:effectLst>
                <a:latin typeface="Comic Sans MS" pitchFamily="66" charset="0"/>
              </a:rPr>
              <a:t> a salvo, inclina tu </a:t>
            </a:r>
            <a:r>
              <a:rPr lang="ca-ES" sz="2800" b="1" i="1" dirty="0" err="1">
                <a:solidFill>
                  <a:srgbClr val="FFFF00"/>
                </a:solidFill>
                <a:effectLst>
                  <a:outerShdw blurRad="38100" dist="38100" dir="2700000" algn="tl">
                    <a:srgbClr val="000000"/>
                  </a:outerShdw>
                </a:effectLst>
                <a:latin typeface="Comic Sans MS" pitchFamily="66" charset="0"/>
              </a:rPr>
              <a:t>oído</a:t>
            </a:r>
            <a:r>
              <a:rPr lang="ca-ES" sz="2800" b="1" i="1" dirty="0">
                <a:solidFill>
                  <a:srgbClr val="FFFF00"/>
                </a:solidFill>
                <a:effectLst>
                  <a:outerShdw blurRad="38100" dist="38100" dir="2700000" algn="tl">
                    <a:srgbClr val="000000"/>
                  </a:outerShdw>
                </a:effectLst>
                <a:latin typeface="Comic Sans MS" pitchFamily="66" charset="0"/>
              </a:rPr>
              <a:t> y </a:t>
            </a:r>
            <a:r>
              <a:rPr lang="ca-ES" sz="2800" b="1" i="1" dirty="0" err="1">
                <a:solidFill>
                  <a:srgbClr val="FFFF00"/>
                </a:solidFill>
                <a:effectLst>
                  <a:outerShdw blurRad="38100" dist="38100" dir="2700000" algn="tl">
                    <a:srgbClr val="000000"/>
                  </a:outerShdw>
                </a:effectLst>
                <a:latin typeface="Comic Sans MS" pitchFamily="66" charset="0"/>
              </a:rPr>
              <a:t>sálvame</a:t>
            </a:r>
            <a:r>
              <a:rPr lang="ca-ES" sz="2800" b="1" i="1" dirty="0">
                <a:solidFill>
                  <a:srgbClr val="FFFF00"/>
                </a:solidFill>
                <a:effectLst>
                  <a:outerShdw blurRad="38100" dist="38100" dir="2700000" algn="tl">
                    <a:srgbClr val="000000"/>
                  </a:outerShdw>
                </a:effectLst>
                <a:latin typeface="Comic Sans MS" pitchFamily="66" charset="0"/>
              </a:rPr>
              <a:t>.</a:t>
            </a:r>
          </a:p>
        </p:txBody>
      </p:sp>
      <p:sp>
        <p:nvSpPr>
          <p:cNvPr id="6" name="Rectangle 4"/>
          <p:cNvSpPr>
            <a:spLocks noChangeArrowheads="1"/>
          </p:cNvSpPr>
          <p:nvPr/>
        </p:nvSpPr>
        <p:spPr bwMode="auto">
          <a:xfrm>
            <a:off x="1082245" y="5578184"/>
            <a:ext cx="7373147" cy="523220"/>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ca-ES" sz="2800" b="1" i="1" dirty="0">
                <a:solidFill>
                  <a:srgbClr val="FFFFFF"/>
                </a:solidFill>
                <a:effectLst>
                  <a:outerShdw blurRad="50800" dist="63500" algn="l" rotWithShape="0">
                    <a:prstClr val="black"/>
                  </a:outerShdw>
                </a:effectLst>
                <a:latin typeface="Comic Sans MS" pitchFamily="66" charset="0"/>
              </a:rPr>
              <a:t>Mi boca </a:t>
            </a:r>
            <a:r>
              <a:rPr lang="ca-ES" sz="2800" b="1" i="1" dirty="0" err="1">
                <a:solidFill>
                  <a:srgbClr val="FFFFFF"/>
                </a:solidFill>
                <a:effectLst>
                  <a:outerShdw blurRad="50800" dist="63500" algn="l" rotWithShape="0">
                    <a:prstClr val="black"/>
                  </a:outerShdw>
                </a:effectLst>
                <a:latin typeface="Comic Sans MS" pitchFamily="66" charset="0"/>
              </a:rPr>
              <a:t>contará</a:t>
            </a:r>
            <a:r>
              <a:rPr lang="ca-ES" sz="2800" b="1" i="1" dirty="0">
                <a:solidFill>
                  <a:srgbClr val="FFFFFF"/>
                </a:solidFill>
                <a:effectLst>
                  <a:outerShdw blurRad="50800" dist="63500" algn="l" rotWithShape="0">
                    <a:prstClr val="black"/>
                  </a:outerShdw>
                </a:effectLst>
                <a:latin typeface="Comic Sans MS" pitchFamily="66" charset="0"/>
              </a:rPr>
              <a:t> tu </a:t>
            </a:r>
            <a:r>
              <a:rPr lang="ca-ES" sz="2800" b="1" i="1" dirty="0" err="1">
                <a:solidFill>
                  <a:srgbClr val="FFFFFF"/>
                </a:solidFill>
                <a:effectLst>
                  <a:outerShdw blurRad="50800" dist="63500" algn="l" rotWithShape="0">
                    <a:prstClr val="black"/>
                  </a:outerShdw>
                </a:effectLst>
                <a:latin typeface="Comic Sans MS" pitchFamily="66" charset="0"/>
              </a:rPr>
              <a:t>salvación</a:t>
            </a:r>
            <a:r>
              <a:rPr lang="ca-ES" sz="2800" b="1" i="1" dirty="0">
                <a:solidFill>
                  <a:srgbClr val="FFFFFF"/>
                </a:solidFill>
                <a:effectLst>
                  <a:outerShdw blurRad="50800" dist="63500" algn="l" rotWithShape="0">
                    <a:prstClr val="black"/>
                  </a:outerShdw>
                </a:effectLst>
                <a:latin typeface="Comic Sans MS" pitchFamily="66" charset="0"/>
              </a:rPr>
              <a:t>, </a:t>
            </a:r>
            <a:r>
              <a:rPr lang="ca-ES" sz="2800" b="1" i="1" dirty="0" err="1">
                <a:solidFill>
                  <a:srgbClr val="FFFFFF"/>
                </a:solidFill>
                <a:effectLst>
                  <a:outerShdw blurRad="50800" dist="63500" algn="l" rotWithShape="0">
                    <a:prstClr val="black"/>
                  </a:outerShdw>
                </a:effectLst>
                <a:latin typeface="Comic Sans MS" pitchFamily="66" charset="0"/>
              </a:rPr>
              <a:t>Señor</a:t>
            </a:r>
            <a:r>
              <a:rPr lang="ca-ES" sz="2800" b="1" i="1" dirty="0">
                <a:solidFill>
                  <a:srgbClr val="FFFFFF"/>
                </a:solidFill>
                <a:effectLst>
                  <a:outerShdw blurRad="50800" dist="63500" algn="l" rotWithShape="0">
                    <a:prstClr val="black"/>
                  </a:outerShdw>
                </a:effectLst>
                <a:latin typeface="Comic Sans MS" pitchFamily="66" charset="0"/>
              </a:rPr>
              <a:t>.</a:t>
            </a:r>
          </a:p>
        </p:txBody>
      </p:sp>
    </p:spTree>
    <p:extLst>
      <p:ext uri="{BB962C8B-B14F-4D97-AF65-F5344CB8AC3E}">
        <p14:creationId xmlns:p14="http://schemas.microsoft.com/office/powerpoint/2010/main" val="2644396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125"/>
                                        </p:tgtEl>
                                        <p:attrNameLst>
                                          <p:attrName>style.visibility</p:attrName>
                                        </p:attrNameLst>
                                      </p:cBhvr>
                                      <p:to>
                                        <p:strVal val="visible"/>
                                      </p:to>
                                    </p:set>
                                    <p:anim calcmode="lin" valueType="num">
                                      <p:cBhvr>
                                        <p:cTn id="7" dur="750" fill="hold"/>
                                        <p:tgtEl>
                                          <p:spTgt spid="5125"/>
                                        </p:tgtEl>
                                        <p:attrNameLst>
                                          <p:attrName>ppt_w</p:attrName>
                                        </p:attrNameLst>
                                      </p:cBhvr>
                                      <p:tavLst>
                                        <p:tav tm="0">
                                          <p:val>
                                            <p:fltVal val="0"/>
                                          </p:val>
                                        </p:tav>
                                        <p:tav tm="100000">
                                          <p:val>
                                            <p:strVal val="#ppt_w"/>
                                          </p:val>
                                        </p:tav>
                                      </p:tavLst>
                                    </p:anim>
                                    <p:anim calcmode="lin" valueType="num">
                                      <p:cBhvr>
                                        <p:cTn id="8" dur="750" fill="hold"/>
                                        <p:tgtEl>
                                          <p:spTgt spid="5125"/>
                                        </p:tgtEl>
                                        <p:attrNameLst>
                                          <p:attrName>ppt_h</p:attrName>
                                        </p:attrNameLst>
                                      </p:cBhvr>
                                      <p:tavLst>
                                        <p:tav tm="0">
                                          <p:val>
                                            <p:fltVal val="0"/>
                                          </p:val>
                                        </p:tav>
                                        <p:tav tm="100000">
                                          <p:val>
                                            <p:strVal val="#ppt_h"/>
                                          </p:val>
                                        </p:tav>
                                      </p:tavLst>
                                    </p:anim>
                                  </p:childTnLst>
                                </p:cTn>
                              </p:par>
                            </p:childTnLst>
                          </p:cTn>
                        </p:par>
                        <p:par>
                          <p:cTn id="9" fill="hold">
                            <p:stCondLst>
                              <p:cond delay="832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97" y="510043"/>
            <a:ext cx="8104621" cy="5916515"/>
          </a:xfrm>
          <a:prstGeom prst="rect">
            <a:avLst/>
          </a:prstGeom>
          <a:scene3d>
            <a:camera prst="orthographicFront"/>
            <a:lightRig rig="threePt" dir="t"/>
          </a:scene3d>
          <a:sp3d>
            <a:bevelT w="152400" h="50800" prst="softRound"/>
          </a:sp3d>
        </p:spPr>
      </p:pic>
      <p:sp>
        <p:nvSpPr>
          <p:cNvPr id="6147" name="Rectangle 3"/>
          <p:cNvSpPr>
            <a:spLocks noChangeArrowheads="1"/>
          </p:cNvSpPr>
          <p:nvPr/>
        </p:nvSpPr>
        <p:spPr bwMode="auto">
          <a:xfrm>
            <a:off x="759433" y="5786100"/>
            <a:ext cx="7704856" cy="523220"/>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ca-ES" sz="2800" b="1" i="1" dirty="0">
                <a:solidFill>
                  <a:srgbClr val="00CC99">
                    <a:lumMod val="20000"/>
                    <a:lumOff val="80000"/>
                  </a:srgbClr>
                </a:solidFill>
                <a:effectLst>
                  <a:outerShdw blurRad="50800" dist="88900" algn="l" rotWithShape="0">
                    <a:prstClr val="black"/>
                  </a:outerShdw>
                </a:effectLst>
                <a:latin typeface="Comic Sans MS" pitchFamily="66" charset="0"/>
              </a:rPr>
              <a:t>Mi boca </a:t>
            </a:r>
            <a:r>
              <a:rPr lang="ca-ES" sz="2800" b="1" i="1" dirty="0" err="1">
                <a:solidFill>
                  <a:srgbClr val="00CC99">
                    <a:lumMod val="20000"/>
                    <a:lumOff val="80000"/>
                  </a:srgbClr>
                </a:solidFill>
                <a:effectLst>
                  <a:outerShdw blurRad="50800" dist="88900" algn="l" rotWithShape="0">
                    <a:prstClr val="black"/>
                  </a:outerShdw>
                </a:effectLst>
                <a:latin typeface="Comic Sans MS" pitchFamily="66" charset="0"/>
              </a:rPr>
              <a:t>contará</a:t>
            </a:r>
            <a:r>
              <a:rPr lang="ca-ES" sz="2800" b="1" i="1" dirty="0">
                <a:solidFill>
                  <a:srgbClr val="00CC99">
                    <a:lumMod val="20000"/>
                    <a:lumOff val="80000"/>
                  </a:srgbClr>
                </a:solidFill>
                <a:effectLst>
                  <a:outerShdw blurRad="50800" dist="88900" algn="l" rotWithShape="0">
                    <a:prstClr val="black"/>
                  </a:outerShdw>
                </a:effectLst>
                <a:latin typeface="Comic Sans MS" pitchFamily="66" charset="0"/>
              </a:rPr>
              <a:t> tu </a:t>
            </a:r>
            <a:r>
              <a:rPr lang="ca-ES" sz="2800" b="1" i="1" dirty="0" err="1">
                <a:solidFill>
                  <a:srgbClr val="00CC99">
                    <a:lumMod val="20000"/>
                    <a:lumOff val="80000"/>
                  </a:srgbClr>
                </a:solidFill>
                <a:effectLst>
                  <a:outerShdw blurRad="50800" dist="88900" algn="l" rotWithShape="0">
                    <a:prstClr val="black"/>
                  </a:outerShdw>
                </a:effectLst>
                <a:latin typeface="Comic Sans MS" pitchFamily="66" charset="0"/>
              </a:rPr>
              <a:t>salvación</a:t>
            </a:r>
            <a:r>
              <a:rPr lang="ca-ES" sz="2800" b="1" i="1" dirty="0">
                <a:solidFill>
                  <a:srgbClr val="00CC99">
                    <a:lumMod val="20000"/>
                    <a:lumOff val="80000"/>
                  </a:srgbClr>
                </a:solidFill>
                <a:effectLst>
                  <a:outerShdw blurRad="50800" dist="88900" algn="l" rotWithShape="0">
                    <a:prstClr val="black"/>
                  </a:outerShdw>
                </a:effectLst>
                <a:latin typeface="Comic Sans MS" pitchFamily="66" charset="0"/>
              </a:rPr>
              <a:t>, </a:t>
            </a:r>
            <a:r>
              <a:rPr lang="ca-ES" sz="2800" b="1" i="1" dirty="0" err="1">
                <a:solidFill>
                  <a:srgbClr val="00CC99">
                    <a:lumMod val="20000"/>
                    <a:lumOff val="80000"/>
                  </a:srgbClr>
                </a:solidFill>
                <a:effectLst>
                  <a:outerShdw blurRad="50800" dist="88900" algn="l" rotWithShape="0">
                    <a:prstClr val="black"/>
                  </a:outerShdw>
                </a:effectLst>
                <a:latin typeface="Comic Sans MS" pitchFamily="66" charset="0"/>
              </a:rPr>
              <a:t>Señor</a:t>
            </a:r>
            <a:r>
              <a:rPr lang="ca-ES" sz="2800" b="1" i="1" dirty="0">
                <a:solidFill>
                  <a:srgbClr val="00CC99">
                    <a:lumMod val="20000"/>
                    <a:lumOff val="80000"/>
                  </a:srgbClr>
                </a:solidFill>
                <a:effectLst>
                  <a:outerShdw blurRad="50800" dist="88900" algn="l" rotWithShape="0">
                    <a:prstClr val="black"/>
                  </a:outerShdw>
                </a:effectLst>
                <a:latin typeface="Comic Sans MS" pitchFamily="66" charset="0"/>
              </a:rPr>
              <a:t>.</a:t>
            </a:r>
          </a:p>
        </p:txBody>
      </p:sp>
      <p:sp>
        <p:nvSpPr>
          <p:cNvPr id="6148" name="Rectangle 4"/>
          <p:cNvSpPr>
            <a:spLocks noChangeArrowheads="1"/>
          </p:cNvSpPr>
          <p:nvPr/>
        </p:nvSpPr>
        <p:spPr bwMode="auto">
          <a:xfrm>
            <a:off x="489397" y="1991113"/>
            <a:ext cx="4356767" cy="3096041"/>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ca-ES" sz="2800" b="1" i="1" dirty="0">
                <a:solidFill>
                  <a:srgbClr val="FFFF00"/>
                </a:solidFill>
                <a:effectLst>
                  <a:glow rad="101600">
                    <a:srgbClr val="000000"/>
                  </a:glow>
                  <a:outerShdw blurRad="38100" dist="38100" dir="2700000" algn="tl">
                    <a:srgbClr val="FFFFFF"/>
                  </a:outerShdw>
                </a:effectLst>
                <a:latin typeface="Comic Sans MS" pitchFamily="66" charset="0"/>
              </a:rPr>
              <a:t> Sé </a:t>
            </a:r>
            <a:r>
              <a:rPr lang="ca-ES" sz="2800" b="1" i="1" dirty="0" err="1">
                <a:solidFill>
                  <a:srgbClr val="FFFF00"/>
                </a:solidFill>
                <a:effectLst>
                  <a:glow rad="101600">
                    <a:srgbClr val="000000"/>
                  </a:glow>
                  <a:outerShdw blurRad="38100" dist="38100" dir="2700000" algn="tl">
                    <a:srgbClr val="FFFFFF"/>
                  </a:outerShdw>
                </a:effectLst>
                <a:latin typeface="Comic Sans MS" pitchFamily="66" charset="0"/>
              </a:rPr>
              <a:t>tú</a:t>
            </a:r>
            <a:r>
              <a:rPr lang="ca-ES" sz="2800" b="1" i="1" dirty="0">
                <a:solidFill>
                  <a:srgbClr val="FFFF00"/>
                </a:solidFill>
                <a:effectLst>
                  <a:glow rad="101600">
                    <a:srgbClr val="000000"/>
                  </a:glow>
                  <a:outerShdw blurRad="38100" dist="38100" dir="2700000" algn="tl">
                    <a:srgbClr val="FFFFFF"/>
                  </a:outerShdw>
                </a:effectLst>
                <a:latin typeface="Comic Sans MS" pitchFamily="66" charset="0"/>
              </a:rPr>
              <a:t> </a:t>
            </a:r>
            <a:r>
              <a:rPr lang="ca-ES" sz="2800" b="1" i="1" dirty="0" err="1">
                <a:solidFill>
                  <a:srgbClr val="FFFF00"/>
                </a:solidFill>
                <a:effectLst>
                  <a:glow rad="101600">
                    <a:srgbClr val="000000"/>
                  </a:glow>
                  <a:outerShdw blurRad="38100" dist="38100" dir="2700000" algn="tl">
                    <a:srgbClr val="FFFFFF"/>
                  </a:outerShdw>
                </a:effectLst>
                <a:latin typeface="Comic Sans MS" pitchFamily="66" charset="0"/>
              </a:rPr>
              <a:t>mí</a:t>
            </a:r>
            <a:r>
              <a:rPr lang="ca-ES" sz="2800" b="1" i="1" dirty="0">
                <a:solidFill>
                  <a:srgbClr val="FFFF00"/>
                </a:solidFill>
                <a:effectLst>
                  <a:glow rad="101600">
                    <a:srgbClr val="000000"/>
                  </a:glow>
                  <a:outerShdw blurRad="38100" dist="38100" dir="2700000" algn="tl">
                    <a:srgbClr val="FFFFFF"/>
                  </a:outerShdw>
                </a:effectLst>
                <a:latin typeface="Comic Sans MS" pitchFamily="66" charset="0"/>
              </a:rPr>
              <a:t> de refugio, el </a:t>
            </a:r>
            <a:r>
              <a:rPr lang="ca-ES" sz="2800" b="1" i="1" dirty="0" err="1">
                <a:solidFill>
                  <a:srgbClr val="FFFF00"/>
                </a:solidFill>
                <a:effectLst>
                  <a:glow rad="101600">
                    <a:srgbClr val="000000"/>
                  </a:glow>
                  <a:outerShdw blurRad="38100" dist="38100" dir="2700000" algn="tl">
                    <a:srgbClr val="FFFFFF"/>
                  </a:outerShdw>
                </a:effectLst>
                <a:latin typeface="Comic Sans MS" pitchFamily="66" charset="0"/>
              </a:rPr>
              <a:t>alcázar</a:t>
            </a:r>
            <a:r>
              <a:rPr lang="ca-ES" sz="2800" b="1" i="1" dirty="0">
                <a:solidFill>
                  <a:srgbClr val="FFFF00"/>
                </a:solidFill>
                <a:effectLst>
                  <a:glow rad="101600">
                    <a:srgbClr val="000000"/>
                  </a:glow>
                  <a:outerShdw blurRad="38100" dist="38100" dir="2700000" algn="tl">
                    <a:srgbClr val="FFFFFF"/>
                  </a:outerShdw>
                </a:effectLst>
                <a:latin typeface="Comic Sans MS" pitchFamily="66" charset="0"/>
              </a:rPr>
              <a:t> </a:t>
            </a:r>
            <a:r>
              <a:rPr lang="ca-ES" sz="2800" b="1" i="1" dirty="0" err="1">
                <a:solidFill>
                  <a:srgbClr val="FFFF00"/>
                </a:solidFill>
                <a:effectLst>
                  <a:glow rad="101600">
                    <a:srgbClr val="000000"/>
                  </a:glow>
                  <a:outerShdw blurRad="38100" dist="38100" dir="2700000" algn="tl">
                    <a:srgbClr val="FFFFFF"/>
                  </a:outerShdw>
                </a:effectLst>
                <a:latin typeface="Comic Sans MS" pitchFamily="66" charset="0"/>
              </a:rPr>
              <a:t>donde</a:t>
            </a:r>
            <a:r>
              <a:rPr lang="ca-ES" sz="2800" b="1" i="1" dirty="0">
                <a:solidFill>
                  <a:srgbClr val="FFFF00"/>
                </a:solidFill>
                <a:effectLst>
                  <a:glow rad="101600">
                    <a:srgbClr val="000000"/>
                  </a:glow>
                  <a:outerShdw blurRad="38100" dist="38100" dir="2700000" algn="tl">
                    <a:srgbClr val="FFFFFF"/>
                  </a:outerShdw>
                </a:effectLst>
                <a:latin typeface="Comic Sans MS" pitchFamily="66" charset="0"/>
              </a:rPr>
              <a:t> me salve, porque mi </a:t>
            </a:r>
            <a:r>
              <a:rPr lang="ca-ES" sz="2800" b="1" i="1" dirty="0" err="1">
                <a:solidFill>
                  <a:srgbClr val="FFFF00"/>
                </a:solidFill>
                <a:effectLst>
                  <a:glow rad="101600">
                    <a:srgbClr val="000000"/>
                  </a:glow>
                  <a:outerShdw blurRad="38100" dist="38100" dir="2700000" algn="tl">
                    <a:srgbClr val="FFFFFF"/>
                  </a:outerShdw>
                </a:effectLst>
                <a:latin typeface="Comic Sans MS" pitchFamily="66" charset="0"/>
              </a:rPr>
              <a:t>peña</a:t>
            </a:r>
            <a:r>
              <a:rPr lang="ca-ES" sz="2800" b="1" i="1" dirty="0">
                <a:solidFill>
                  <a:srgbClr val="FFFF00"/>
                </a:solidFill>
                <a:effectLst>
                  <a:glow rad="101600">
                    <a:srgbClr val="000000"/>
                  </a:glow>
                  <a:outerShdw blurRad="38100" dist="38100" dir="2700000" algn="tl">
                    <a:srgbClr val="FFFFFF"/>
                  </a:outerShdw>
                </a:effectLst>
                <a:latin typeface="Comic Sans MS" pitchFamily="66" charset="0"/>
              </a:rPr>
              <a:t> y mi </a:t>
            </a:r>
            <a:r>
              <a:rPr lang="ca-ES" sz="2800" b="1" i="1" dirty="0" err="1">
                <a:solidFill>
                  <a:srgbClr val="FFFF00"/>
                </a:solidFill>
                <a:effectLst>
                  <a:glow rad="101600">
                    <a:srgbClr val="000000"/>
                  </a:glow>
                  <a:outerShdw blurRad="38100" dist="38100" dir="2700000" algn="tl">
                    <a:srgbClr val="FFFFFF"/>
                  </a:outerShdw>
                </a:effectLst>
                <a:latin typeface="Comic Sans MS" pitchFamily="66" charset="0"/>
              </a:rPr>
              <a:t>alcázar</a:t>
            </a:r>
            <a:endParaRPr lang="ca-ES" sz="2800" b="1" i="1" dirty="0">
              <a:solidFill>
                <a:srgbClr val="FFFF00"/>
              </a:solidFill>
              <a:effectLst>
                <a:glow rad="101600">
                  <a:srgbClr val="000000"/>
                </a:glow>
                <a:outerShdw blurRad="38100" dist="38100" dir="2700000" algn="tl">
                  <a:srgbClr val="FFFFFF"/>
                </a:outerShdw>
              </a:effectLst>
              <a:latin typeface="Comic Sans MS" pitchFamily="66" charset="0"/>
            </a:endParaRPr>
          </a:p>
          <a:p>
            <a:pPr algn="ctr" fontAlgn="base">
              <a:spcBef>
                <a:spcPct val="0"/>
              </a:spcBef>
              <a:spcAft>
                <a:spcPct val="0"/>
              </a:spcAft>
            </a:pPr>
            <a:r>
              <a:rPr lang="ca-ES" sz="2800" b="1" i="1" dirty="0">
                <a:solidFill>
                  <a:srgbClr val="FFFF00"/>
                </a:solidFill>
                <a:effectLst>
                  <a:glow rad="101600">
                    <a:srgbClr val="000000"/>
                  </a:glow>
                  <a:outerShdw blurRad="38100" dist="38100" dir="2700000" algn="tl">
                    <a:srgbClr val="FFFFFF"/>
                  </a:outerShdw>
                </a:effectLst>
                <a:latin typeface="Comic Sans MS" pitchFamily="66" charset="0"/>
              </a:rPr>
              <a:t>eres </a:t>
            </a:r>
            <a:r>
              <a:rPr lang="ca-ES" sz="2800" b="1" i="1" dirty="0" err="1">
                <a:solidFill>
                  <a:srgbClr val="FFFF00"/>
                </a:solidFill>
                <a:effectLst>
                  <a:glow rad="101600">
                    <a:srgbClr val="000000"/>
                  </a:glow>
                  <a:outerShdw blurRad="38100" dist="38100" dir="2700000" algn="tl">
                    <a:srgbClr val="FFFFFF"/>
                  </a:outerShdw>
                </a:effectLst>
                <a:latin typeface="Comic Sans MS" pitchFamily="66" charset="0"/>
              </a:rPr>
              <a:t>tú</a:t>
            </a:r>
            <a:r>
              <a:rPr lang="ca-ES" sz="2800" b="1" i="1" dirty="0">
                <a:solidFill>
                  <a:srgbClr val="FFFF00"/>
                </a:solidFill>
                <a:effectLst>
                  <a:glow rad="101600">
                    <a:srgbClr val="000000"/>
                  </a:glow>
                  <a:outerShdw blurRad="38100" dist="38100" dir="2700000" algn="tl">
                    <a:srgbClr val="FFFFFF"/>
                  </a:outerShdw>
                </a:effectLst>
                <a:latin typeface="Comic Sans MS" pitchFamily="66" charset="0"/>
              </a:rPr>
              <a:t>, </a:t>
            </a:r>
            <a:r>
              <a:rPr lang="ca-ES" sz="2800" b="1" i="1" dirty="0" err="1">
                <a:solidFill>
                  <a:srgbClr val="FFFF00"/>
                </a:solidFill>
                <a:effectLst>
                  <a:glow rad="101600">
                    <a:srgbClr val="000000"/>
                  </a:glow>
                  <a:outerShdw blurRad="38100" dist="38100" dir="2700000" algn="tl">
                    <a:srgbClr val="FFFFFF"/>
                  </a:outerShdw>
                </a:effectLst>
                <a:latin typeface="Comic Sans MS" pitchFamily="66" charset="0"/>
              </a:rPr>
              <a:t>Dios</a:t>
            </a:r>
            <a:r>
              <a:rPr lang="ca-ES" sz="2800" b="1" i="1" dirty="0">
                <a:solidFill>
                  <a:srgbClr val="FFFF00"/>
                </a:solidFill>
                <a:effectLst>
                  <a:glow rad="101600">
                    <a:srgbClr val="000000"/>
                  </a:glow>
                  <a:outerShdw blurRad="38100" dist="38100" dir="2700000" algn="tl">
                    <a:srgbClr val="FFFFFF"/>
                  </a:outerShdw>
                </a:effectLst>
                <a:latin typeface="Comic Sans MS" pitchFamily="66" charset="0"/>
              </a:rPr>
              <a:t> </a:t>
            </a:r>
            <a:r>
              <a:rPr lang="ca-ES" sz="2800" b="1" i="1" dirty="0" err="1">
                <a:solidFill>
                  <a:srgbClr val="FFFF00"/>
                </a:solidFill>
                <a:effectLst>
                  <a:glow rad="101600">
                    <a:srgbClr val="000000"/>
                  </a:glow>
                  <a:outerShdw blurRad="38100" dist="38100" dir="2700000" algn="tl">
                    <a:srgbClr val="FFFFFF"/>
                  </a:outerShdw>
                </a:effectLst>
                <a:latin typeface="Comic Sans MS" pitchFamily="66" charset="0"/>
              </a:rPr>
              <a:t>mío</a:t>
            </a:r>
            <a:r>
              <a:rPr lang="ca-ES" sz="2800" b="1" i="1" dirty="0">
                <a:solidFill>
                  <a:srgbClr val="FFFF00"/>
                </a:solidFill>
                <a:effectLst>
                  <a:glow rad="101600">
                    <a:srgbClr val="000000"/>
                  </a:glow>
                  <a:outerShdw blurRad="38100" dist="38100" dir="2700000" algn="tl">
                    <a:srgbClr val="FFFFFF"/>
                  </a:outerShdw>
                </a:effectLst>
                <a:latin typeface="Comic Sans MS" pitchFamily="66" charset="0"/>
              </a:rPr>
              <a:t>, </a:t>
            </a:r>
            <a:r>
              <a:rPr lang="ca-ES" sz="2800" b="1" i="1" dirty="0" err="1">
                <a:solidFill>
                  <a:srgbClr val="FFFF00"/>
                </a:solidFill>
                <a:effectLst>
                  <a:glow rad="101600">
                    <a:srgbClr val="000000"/>
                  </a:glow>
                  <a:outerShdw blurRad="38100" dist="38100" dir="2700000" algn="tl">
                    <a:srgbClr val="FFFFFF"/>
                  </a:outerShdw>
                </a:effectLst>
                <a:latin typeface="Comic Sans MS" pitchFamily="66" charset="0"/>
              </a:rPr>
              <a:t>líbrame</a:t>
            </a:r>
            <a:r>
              <a:rPr lang="ca-ES" sz="2800" b="1" i="1" dirty="0">
                <a:solidFill>
                  <a:srgbClr val="FFFF00"/>
                </a:solidFill>
                <a:effectLst>
                  <a:glow rad="101600">
                    <a:srgbClr val="000000"/>
                  </a:glow>
                  <a:outerShdw blurRad="38100" dist="38100" dir="2700000" algn="tl">
                    <a:srgbClr val="FFFFFF"/>
                  </a:outerShdw>
                </a:effectLst>
                <a:latin typeface="Comic Sans MS" pitchFamily="66" charset="0"/>
              </a:rPr>
              <a:t> de la mano perversa.</a:t>
            </a:r>
          </a:p>
        </p:txBody>
      </p:sp>
    </p:spTree>
    <p:extLst>
      <p:ext uri="{BB962C8B-B14F-4D97-AF65-F5344CB8AC3E}">
        <p14:creationId xmlns:p14="http://schemas.microsoft.com/office/powerpoint/2010/main" val="2317577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p:cTn id="7" dur="750" fill="hold"/>
                                        <p:tgtEl>
                                          <p:spTgt spid="6148"/>
                                        </p:tgtEl>
                                        <p:attrNameLst>
                                          <p:attrName>ppt_w</p:attrName>
                                        </p:attrNameLst>
                                      </p:cBhvr>
                                      <p:tavLst>
                                        <p:tav tm="0">
                                          <p:val>
                                            <p:fltVal val="0"/>
                                          </p:val>
                                        </p:tav>
                                        <p:tav tm="100000">
                                          <p:val>
                                            <p:strVal val="#ppt_w"/>
                                          </p:val>
                                        </p:tav>
                                      </p:tavLst>
                                    </p:anim>
                                    <p:anim calcmode="lin" valueType="num">
                                      <p:cBhvr>
                                        <p:cTn id="8" dur="750" fill="hold"/>
                                        <p:tgtEl>
                                          <p:spTgt spid="6148"/>
                                        </p:tgtEl>
                                        <p:attrNameLst>
                                          <p:attrName>ppt_h</p:attrName>
                                        </p:attrNameLst>
                                      </p:cBhvr>
                                      <p:tavLst>
                                        <p:tav tm="0">
                                          <p:val>
                                            <p:fltVal val="0"/>
                                          </p:val>
                                        </p:tav>
                                        <p:tav tm="100000">
                                          <p:val>
                                            <p:strVal val="#ppt_h"/>
                                          </p:val>
                                        </p:tav>
                                      </p:tavLst>
                                    </p:anim>
                                  </p:childTnLst>
                                </p:cTn>
                              </p:par>
                            </p:childTnLst>
                          </p:cTn>
                        </p:par>
                        <p:par>
                          <p:cTn id="9" fill="hold">
                            <p:stCondLst>
                              <p:cond delay="81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147"/>
                                        </p:tgtEl>
                                        <p:attrNameLst>
                                          <p:attrName>style.visibility</p:attrName>
                                        </p:attrNameLst>
                                      </p:cBhvr>
                                      <p:to>
                                        <p:strVal val="visible"/>
                                      </p:to>
                                    </p:set>
                                    <p:anim calcmode="lin" valueType="num">
                                      <p:cBhvr>
                                        <p:cTn id="12" dur="750" fill="hold"/>
                                        <p:tgtEl>
                                          <p:spTgt spid="6147"/>
                                        </p:tgtEl>
                                        <p:attrNameLst>
                                          <p:attrName>ppt_w</p:attrName>
                                        </p:attrNameLst>
                                      </p:cBhvr>
                                      <p:tavLst>
                                        <p:tav tm="0">
                                          <p:val>
                                            <p:fltVal val="0"/>
                                          </p:val>
                                        </p:tav>
                                        <p:tav tm="100000">
                                          <p:val>
                                            <p:strVal val="#ppt_w"/>
                                          </p:val>
                                        </p:tav>
                                      </p:tavLst>
                                    </p:anim>
                                    <p:anim calcmode="lin" valueType="num">
                                      <p:cBhvr>
                                        <p:cTn id="13" dur="750" fill="hold"/>
                                        <p:tgtEl>
                                          <p:spTgt spid="61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98" y="458577"/>
            <a:ext cx="8250358" cy="6045253"/>
          </a:xfrm>
          <a:prstGeom prst="rect">
            <a:avLst/>
          </a:prstGeom>
        </p:spPr>
      </p:pic>
      <p:sp>
        <p:nvSpPr>
          <p:cNvPr id="9" name="2 Marcador de contenido"/>
          <p:cNvSpPr txBox="1">
            <a:spLocks/>
          </p:cNvSpPr>
          <p:nvPr/>
        </p:nvSpPr>
        <p:spPr bwMode="auto">
          <a:xfrm>
            <a:off x="611560" y="587368"/>
            <a:ext cx="8064896" cy="792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r>
              <a:rPr lang="es-ES_tradnl" sz="2400" b="1" dirty="0" smtClean="0">
                <a:solidFill>
                  <a:srgbClr val="FFFF00"/>
                </a:solidFill>
                <a:effectLst>
                  <a:glow rad="63500">
                    <a:srgbClr val="000000">
                      <a:satMod val="175000"/>
                      <a:alpha val="40000"/>
                    </a:srgbClr>
                  </a:glow>
                  <a:outerShdw blurRad="38100" dist="38100" dir="2700000" algn="tl">
                    <a:srgbClr val="000000">
                      <a:alpha val="43137"/>
                    </a:srgbClr>
                  </a:outerShdw>
                </a:effectLst>
                <a:latin typeface="Adobe Caslon Pro Bold" pitchFamily="18" charset="0"/>
                <a:ea typeface="Adobe Fan Heiti Std B" pitchFamily="34" charset="-128"/>
              </a:rPr>
              <a:t>Ambientación: </a:t>
            </a:r>
            <a:r>
              <a:rPr lang="es-PE" sz="24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Adobe Caslon Pro Bold" pitchFamily="18" charset="0"/>
                <a:ea typeface="Adobe Fan Heiti Std B" pitchFamily="34" charset="-128"/>
              </a:rPr>
              <a:t>Biblia abierta al centro, rodeada por imágenes que reflejen algunas situaciones actuales que les haga falta el mensaje de Jesús.</a:t>
            </a:r>
          </a:p>
          <a:p>
            <a:pPr>
              <a:buFontTx/>
              <a:buNone/>
            </a:pPr>
            <a:r>
              <a:rPr lang="es-ES_tradnl" sz="2400" b="1" dirty="0"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dobe Caslon Pro Bold" pitchFamily="18" charset="0"/>
                <a:ea typeface="Adobe Fan Heiti Std B" pitchFamily="34" charset="-128"/>
              </a:rPr>
              <a:t> </a:t>
            </a:r>
            <a:endParaRPr lang="es-PE" sz="2400" dirty="0">
              <a:solidFill>
                <a:srgbClr val="FFFF00"/>
              </a:solidFill>
              <a:effectLst>
                <a:glow rad="63500">
                  <a:srgbClr val="000000">
                    <a:satMod val="175000"/>
                    <a:alpha val="40000"/>
                  </a:srgbClr>
                </a:glow>
                <a:outerShdw blurRad="38100" dist="38100" dir="2700000" algn="tl">
                  <a:srgbClr val="000000">
                    <a:alpha val="43137"/>
                  </a:srgbClr>
                </a:outerShdw>
              </a:effectLst>
              <a:latin typeface="Adobe Caslon Pro Bold" pitchFamily="18" charset="0"/>
              <a:ea typeface="Adobe Fan Heiti Std B" pitchFamily="34" charset="-128"/>
            </a:endParaRPr>
          </a:p>
        </p:txBody>
      </p:sp>
      <p:sp>
        <p:nvSpPr>
          <p:cNvPr id="13" name="2 Marcador de contenido"/>
          <p:cNvSpPr txBox="1">
            <a:spLocks/>
          </p:cNvSpPr>
          <p:nvPr/>
        </p:nvSpPr>
        <p:spPr bwMode="auto">
          <a:xfrm>
            <a:off x="895537" y="5921175"/>
            <a:ext cx="6840760" cy="3572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s-ES_tradnl" sz="2400" b="1" kern="0" dirty="0">
                <a:solidFill>
                  <a:srgbClr val="FFFF00"/>
                </a:solidFill>
                <a:effectLst>
                  <a:glow rad="63500">
                    <a:srgbClr val="000000">
                      <a:satMod val="175000"/>
                      <a:alpha val="40000"/>
                    </a:srgbClr>
                  </a:glow>
                  <a:outerShdw blurRad="38100" dist="38100" dir="2700000" algn="tl">
                    <a:srgbClr val="000000">
                      <a:alpha val="43137"/>
                    </a:srgbClr>
                  </a:outerShdw>
                </a:effectLst>
                <a:latin typeface="Adobe Garamond Pro Bold" pitchFamily="18" charset="0"/>
                <a:ea typeface="Adobe Fan Heiti Std B" pitchFamily="34" charset="-128"/>
              </a:rPr>
              <a:t>Cantos sugeridos:  </a:t>
            </a:r>
            <a:r>
              <a:rPr lang="es-PE" sz="2400" b="1" kern="0" dirty="0">
                <a:solidFill>
                  <a:srgbClr val="FFFFFF"/>
                </a:solidFill>
                <a:effectLst>
                  <a:glow rad="63500">
                    <a:srgbClr val="000000">
                      <a:satMod val="175000"/>
                      <a:alpha val="40000"/>
                    </a:srgbClr>
                  </a:glow>
                  <a:outerShdw blurRad="38100" dist="38100" dir="2700000" algn="tl">
                    <a:srgbClr val="000000">
                      <a:alpha val="43137"/>
                    </a:srgbClr>
                  </a:outerShdw>
                </a:effectLst>
                <a:latin typeface="Adobe Garamond Pro Bold" pitchFamily="18" charset="0"/>
                <a:ea typeface="Adobe Fan Heiti Std B" pitchFamily="34" charset="-128"/>
              </a:rPr>
              <a:t>El Profeta, Bendigamos al Señor.</a:t>
            </a:r>
          </a:p>
          <a:p>
            <a:pPr marL="342900" indent="-342900" fontAlgn="base">
              <a:spcBef>
                <a:spcPct val="20000"/>
              </a:spcBef>
              <a:spcAft>
                <a:spcPct val="0"/>
              </a:spcAft>
              <a:defRPr/>
            </a:pPr>
            <a:endParaRPr lang="es-PE" sz="2400" kern="0" dirty="0">
              <a:solidFill>
                <a:srgbClr val="FFFFFF"/>
              </a:solidFill>
              <a:effectLst>
                <a:glow rad="63500">
                  <a:srgbClr val="000000">
                    <a:satMod val="175000"/>
                    <a:alpha val="40000"/>
                  </a:srgbClr>
                </a:glow>
                <a:outerShdw blurRad="38100" dist="38100" dir="2700000" algn="tl">
                  <a:srgbClr val="000000">
                    <a:alpha val="43137"/>
                  </a:srgbClr>
                </a:outerShdw>
              </a:effectLst>
              <a:latin typeface="Adobe Garamond Pro Bold" pitchFamily="18" charset="0"/>
              <a:ea typeface="Adobe Fan Heiti Std B" pitchFamily="34" charset="-128"/>
            </a:endParaRPr>
          </a:p>
        </p:txBody>
      </p:sp>
      <p:sp>
        <p:nvSpPr>
          <p:cNvPr id="2" name="AutoShape 2" descr="data:image/jpeg;base64,/9j/4AAQSkZJRgABAQAAAQABAAD/2wCEAAkGBhQSEBUUEhIWFRUVGRgYFxgVFR8YGRUXGBUYFhYfFhUZGyYeHBojGRgdIC8hIycpLC0uGCAxNzMqNSYrLSkBCQoKDgwOGg8PGjUlHyUqMy8tLTYvNTApLyw0LCwtKi8uNCwpLywvLC8pLykpKiosLCwsKTQsNCwsLCwsLCwsKf/AABEIAN0A5AMBIgACEQEDEQH/xAAcAAEAAgIDAQAAAAAAAAAAAAAABQYBBwIDBAj/xABCEAACAQMCBAQEAwMJBwUAAAABAgMABBESIQUGMUEHEyJRMmFxgSNCoRRSkQgzYnKSscHR8BUWJENjguGDk6Kz8f/EABsBAQACAwEBAAAAAAAAAAAAAAAFBgIDBAEH/8QAMREAAgIBAgQEAwgDAQAAAAAAAAECAxEEIQUSMUETUWHwIoGhFDJxkbHB0fEGI+FC/9oADAMBAAIRAxEAPwDeNKUoBSlKAUpSgFKVjNAZpWAazQHHNYBqieKfEXSKNFkCByxbBIZtOMAaR0yd/tVe8PeZTA5WacCJsBUbLHWSACNsKvvn/Ot0am4cxK18Lss0z1EX8sbm3RXKuK1yrSRQpWK8XE+JiFQdJYscKo6k1jKSissN4PdSo3hHFmmUkxlMHbfOex9jkVJV5CamuaJ4nncUpSsz0UpSgFKUoBSlKAUpSgFKUoBSlKAUpSgFKUoBXhu+KJGwDE5+QzgfOvdVav0zO4DODsMKuSRjtg9Pr71HcQ1E6IJ19W8G6mCm3ksMMoYAg5B712ZqJ4LKQChUrp6au+f9dqlK6dNd41an7yYWR5ZYNfeLBVUhYxq7amUFs4UYB+EEZyR39qp93DJFEJQ9mp9JVYgjSbnbYqTt9e1bC8TI0/YwzxmQK64wxXGcrnIB23xiqJw+GORB5HDHkYj42dmQHocbYIB96lqn8CLTw2xfZY5Wybz0x9WsG0eUOKm5s4pG+IjDfNlOk/xxn71N1QPDHiEx82GZSoTBQeXoAySGAwAOu/8AGr/XJZHlk0V7W1eFfKPr9HuYNVrmt/VGukN1O7ad9htuKspqocy5FyrYU4UYDEY2J6jIPWo/WyxV8zhs6HXwYFLpVKBDuCNZJ3XPQsflVzFUiOdpJ42ZY1IdSWDAZ3A3yx/SruKw0D+FpdMmNfQzSlKkDaKUpQClKUApSlAKUpQClKUApSlAKUpmgFKUoBVf4rIUnDDIBA+EbnHYmrBUTx+FmQFcnB3A7iozikHLTuUesdzfp2lPD77EXG5EokxoGrJLN1z1/SrOhzVR8o6T0Vc9yDg9vnn7VZeHqRGoJBIHb9P0qP4NbJylFrrvn1N2qisJr8CO5z1fsMxVVYhc4ZQw2IJ9JBBIAJ+1ay4LzQFhlWe4mXWpVUiQDRuDqUgqAeox863NImQQeh23rREkrAS4eNXjcr5YhTJXVgkHT2O2Kt1GGnFkpwhQsrnXJd08+0yb5B4iP9pjQ0jo6suZDqboGy2Dgbr+orb+a0Zb8ZnjAkErlY5k3wVDKQTjHT8nQ+9bwjbIB96x1C3yauNVtWRn5rH5f2c6pvMKPJMwWMHTgZG7EAZ332AJ9quOaoV9cIZ5iG2cEAkdDlTg7ZxlcfeoXXv4En5let6HXZ2bLIheN8alxgd9Q746VsIVr62wWUaowC6HbUNxt7d/7/atgisOGpKMsHlXczSlKlDcKUpQClKUApSlAKUpQClKUApSlAK4lq5GqlzyZdMYQNjJJKkjcdAcfL9RWyqHiSUcnPqbvBrc8ZwWwGs1TOA82Y0RuCVOcSM4ZgF6mRR0UdMn2q3xyhgCCCCMgjuPlXttUq3iR5p9TC+PNBnZXlvodUbAdSDXprBFc9kVKLi+51J4eSnxRkjCqxyMN9Qc9eg//akODPokIJX1bfFk5HTptXn4m2JmDZP7ozgYP+HWulLVtKtgLg9WOPYj/WO1UavOmvzBNuL37be/Ul5YnDfuW0mtLc2N5N7OBPIpLk4RcbMAcatQzscVuWCcOoZTkH2/X9a1J4hWQHEifNCF1RskN6SNgcgH27V9D0k1J5XRo28Ewr3GXk/oV6SRW3le4b2yBj7FmIrdvLFwHs4GUswKLgtjVsMerG2dq03fyh1/Fv2mxuFCyMM/LXhRW0vDu6V7CMJqwhZPVjOQ2e23Qg/et2oS5Uzt40ubTxmuz+X1SLJIcA/Q1TeH8SAT1oJHdyAWx6Rhd+m+5q33UgVGJOwBJz06d6o2lNPSFmz2dl2x7EjfNV/WycWsMqFjxg7LWZyVGDqLR/8AJUe+rfT2OKva1SOE2+ZkxH+YElZcgY33G/8AfV3Fe8PzytiroZpSlSRtFKUoBSlKAUpSgFKUoBSlKAUpSgBqO43wwTwtGTgnBB9mByD/ABqQNYNeptPKMJwU4uMujNXWVmWn8idvKGSXwN3I3GpvbGSCdqkeDcfeGZkDB7dTjI9KoudiCf7iSWxVo5i4GJ4zjZ8bEbFh10k/uk/51RHtzq8sqDINtGcRw52y57t9T9SelTMLI6hPm/L9yrXU2aKa5PPZ+fkmbMsr1JUDxsGU9xXfWsuD8cNoxVVLrqxITnqMj0Dsdj13OO3bZNtcB1BHcDr1G2dx2PyqO1GndT9H0JzRa2Opj5SXVEXzAGAVgcDODjr8t+vvUMSCW0gsPduoPvtt/GrVfxgxt6Q2xIB7kdP1qqrIGPrYgDso/uHQfWqNxirkvzn73tlj0ssw6dCV4DcacoWG+4Gc9t/lVd8RuDyPJFLGkJwpBaUqMEHKj1sARudsVIRQlm1RrpA3yx2GO5Y1jmNYLyMK4Z/JOs6PSpOMMNZB23zt1xUrwXWckOWzZLo/NGStjp9QrG+vX+k/3NazcaljypW2Odjpiib9VH+NbC8L7pzDIrw+WAwZSIyisGGDj3Pp6/SvLBBHEPwI441I+JU1SKvTU0jZIIbYgfP5VPcLupIkkeXIjUZy2fiGx05JJU+9TP2+F8vDhF79z3W8VpurcIV475/5/wBJTjbnyH0hiSMAL13I9gap8UJ0uZM6tLYVozufcsRgYrjb8yNL+FcuUBYssqdO+xx1Xfr123qQ4lK0TAreIAQNKl+oCgD3G/ufeuXX6G5WL4W9u25WIaum5c6fQxytGpuMrn0x75/eOAftVzFV/gM8xf8AFUFWGQ6hcHB/eXY/+KsIpo4clePX8Dtr6ClKV2GwVgmhqJ4zxxYgVBHmEZGeg9tXtWu22NcXKTM4QlN8sT3XV+kakscYGcdzj2HU14LPmaKRgvqUk4XI+L+GcfeqpJMZG1SEs4H7pxgfvae2/wAS17uX+HmSYNghEIbO3qPYah1+vyqHXELbbUq1syRekhCDc3v9C6A1msLWanCLFKUoBSlKAUpSgFKUoDiarnNXLBuBqjIDjsdg4+fz9jVkxQis67JVy5omm6mN0HCfQ1PJeNEX0n1k6XYD0qQdgg/eGPi/h7n1ct8fNux2LKxBkJJ2HbA/e+vXp2qw868F1KJRnSmS6qN2zgZz77AZPQfSoKwtXu/wogIoFwW7nPux6sdj8tqm42V205ktu/p77IqcqLtPqOWD3/8AO3X33ZsG0vElQOhyrDY1B3FvDE/qbUWJCr+VTjIDt2qIQi2jeOCZmy3rb9wdBox+pHy964XaHG7DOVEuNwd/Q/zyOp/zql8QlRZPEVzcvRlrp1Nqr32bW5yv7uRziQ/Cf5tchR3K5G2rAPv0NYlXIwMlCuon8uN/UAPSoQjfJ33rrv5lhAkncoygkqozJIIyAXjU7HAO7fIneoC44jLN541xQxRNrjwxGlj/ADJOf5xJQcb7DOdsYLTaCy580tkb6tPOx5fQ9HEOOIY8W581pDgPGMeW4I1KkbLnU0YYqxGCQMDI29lpG0NisTB0SSV5SH9TxRlx5QkTqQ2MnpufsYrlPhfmO8ksem3hBUgZD+asqyJGMHLFWyB/RbH0krviYklkd3dHyfLYpkaD+SRd/T/Hqas2m0sK/hgtl3OTi99enrWnh1Z0TrqkYKo9b+iNRs6nYMjDYHp/E59q7biK2s2PnsJZAR+Eu/lgjrLjrg7aR7/OuV7fmyt20yKJ5j6QMYtwV1ZIb1IWXvjbbPSoThvBZ7rU0aasSHU7soOrG5lPXTpLDbqTnft02XvoniPmbuCf49VKtavWbLsuhzfnWbWkgl0LHpxFENMbFWw4A75U6hq+fStyxSZUH3GaonBuCw2qjQFkl6NIw9I3JBVflnGrrVs4Tf6hpLBmHcdxnY1XZcS09t3hVv5k7xDw5JeDHCXv3kkhQ1gGoji3HvLcRqpZz7EDAx2J2J+VbLLY1R5pMioQlN4idnFeMrCMYLN7DcqPcj2qpXBZmMuoPnqwGeox60Pw7fb2rtnid18xT5v9PGJVI/exucD6/auq2tWlIC/E2xKbEZ6+Yu23zG31quam+eoly427ImKKo0xzn8T1cPt2l0RohCYy7Z2O/VXAzn2H6VbOH2CwoEXoPfqT3Jrr4Pw0QxhOp6sfc/5dq9+KmdHpvCipS+9+noR2pv8AEk1Hp+vqBWaUrvOUUpSgFKUoBSlKAUpSgFYNZpQHW6ZGCMiqfxDhy2sgEX4ayZ1OfV0JOn5J02+fyq6VE8y2byWsghIEoUmMlQ2GG4xkYBPTPbNYWRlODhGWMmuVUZyTfVdH5FRup44yrSOkcbfB5jYyhJ1KEGWJz+bptnNQlxzUiN5VuSjtrRpJkGqNwy+XhcsmgkYJwSOu2N+FvwKe7tIp1VpXSR0ZfMPmsjD16nlGBhumBgBj3zXrteTUMqtfPFGSukxrJl8r6YySMg5TZsnqAe+K2afQUVPL3fvsdqr09C5rZFcuDNJKDGDljJJ5ROSJQNNwig779dPdWHUipPhPKHnQFpi8MSjMZxl5IvUzx+WTklGGxxj1HYjGJS2uLeL+YiaSYaMSzeo6kUrrWMbB9P3ON9xXG9eSSbUTJJJgBToKFW/KVTspx8u9TEapvZ7L6kZrP8griuTTrPr76ndecS85YxGFATJWHOrUAMBmOPVJtuD1G/vnsuuISxKr6l/apVEcSOwD6Gb+ckBwCQeg2675xUtLy68aCdI1ecKCsOQqCT8zfPHXGeu2emKOLea5vQkoMc8xy2UOFKggEo3YDcFTge1a5WRa5YdEbuC8Klda9Vq5bLfHn6tHfw3liW5lInUoYiPOkkJyfV0ydmBXoQdsb7EVdoIVhUJHHog1EEd2z1y3U7dPoK7J49CpCGZvKAU6ydUhxudR6n6/bNcVnOlkAYp2B+JD2x9/9CqPxPicrpumLxFeXd+voWO6+d+G+nl2/H+PI53VoUYLqyv5TjJGemR1qv8AEOdlgHmQjzdEgjY7iNcgs2hh8ZwD7AbHfaobmrjcju8FvrbQD5zR5JwCFKg/ujoT77dBvCTxo5Lq5EKjSmlQxh32E0RO4JzlwSCTn+iJLhfB4LF1qxndRz099jWoZWJMs/G/FGaVxFZLoDEKrMuZHJOBpU7LnPzP0qwTcSZ2VZisipGvmEDILaRqZCOhLHAxVd5ctAF/a5I/+Il2iG2kKQF1iPHpJHpA6dxgGpS4gA+EDGMNpOQD3BHUAfP2zWHF9VFNVVduv8fye1Uwzsse/eDuaJSw8vKkYwkh0t7+h+mT9qtPBbBlGuVV8xupAGdOcgHHU/67VAcF4eZ5dTg6VKsdtmwMKAeuPlvV1UVp4dTzf7X8jk1lmP8AWvmYArlSlTRHClKUApSlAKUpQClKUApSlAKUpQCuJFcqxigKBzo7rchWkcRsmVVTtqAIxjvlsZ/rVBiWPOuVSwePGxwRIhA6/PAz/Wq+802ETCOSVmXy2GNABJJION/mKiUvIlJEMMYBPmapmGAWA+EHp9Ae1dcuK0aeChL73kupCy4NqdRdKcX8Oe/vsRFvwi4lVSiiOJ28wMxwEbJGxPq7f3VJKBAXSANqOQ0uzMxHZN/Sue9cb6/eaLU7D0PjAGx1LkbD2wd/nXTaW41gtoXBGVKt7aux9ge9Quq4tZqcV1rEX+bN9fDo6S3l6y8/4K7zb50l07AmQxxooMUozGVC6yyqc/Fqz061ZOTZpBbPLI8sm4RBMuGU49ehsliDke3TptWu52RzgSx4y51aGDMHOTrYKSRW0OHxLHYW6DSCV1+j1Ixbc7nffOa7uJ2PT6NtPfBf9ZBVaeur18uxykhz8JJAAyOpAPt79cf4V4OZeNC0t9akPK+Ao3BRGyGZsHI2GAffpXPiHEoreMSTEhCwGkDJc77J9s5zjHzqkcy8cWa7MocMrY0Oi6JI13wjo3pbHsevuM4qA4Fw7xZ/aLI7dvVkdyuTUexi/tB+zrHbBTqVZ5UDa5lPqxqYAKyqrDYDK5yRk1K8A4ArNHdPKskKHIfBWUyLj8N1/Nv1OTt33xUZw7g3m63D+XEFBleHPlyLqB0hf+XKWx6G2zvsBvb4r+OVVSTEIjACOra0y24D9y56kj55q26rxlTLwFlnHfrqKLI1WTxn9DjLlgZHOcnA0nGDjPtsAOgx/jWP2diwXBLHp2Yg+2+GB+tdl1aSQsQ+wfbVjKMM59v0xUxy7wXL+Yw2X4cEFWPuPp/fVDronbZyNb53JSd0a6+ZPbsTvCOHiGIIPqT7k9a9wpisirZCChFRXRFdlJybbFKUrM8FKUoBSlKAUpSgFKUoBSlKAUpSgFKUoCK5lg1Wz47Yb+ycn9KpqphFcsBklR6AT6QOpP1rYcygjBGQdj96oU7tGWibAKMSPSNxjHZe4x+tQPE6kpqx+WPmSuhm3FwXnkyt7+EVYnZ0PwpgZVu2MVytXUOm56tsujYqpwfSN9jsaxbTs5YamI0Z2UNuGz8LYGw2zXKzkbzUAIwTj1ogzvg4xvntse9cunllxec7/uR+tjy6jL74KXaz28yn9ovJ0XIwhj1E9wcrkdfcVfsRLDEInAhWEMrMcDQASS3zwK17wjinkCV0ht2AI2uDrfGTjQMDPzx7Vaub+IxPwuCRiY/OCgLEoI29TDBIwuRVp4jpXqoxq7ZWfw7lm4hFxlHGeXO3TrjySK1xm6kmcyPKxtTkRMEMkSkbhZEOCje5PqzgjIrx8F4MJ5EAhciTO2orpCn1tHLup09SrDP1616hxNLYK1o0iFows0VzH6JtviG5U9c4OPl3Bm7W1a0tNKHTNLh7jQcGMYzEMA4XIbJI2yce1SdUOWKrhsuiIPW6xaOiVkvkjlcXqqFSFmESj1FVVZJHxpLyqAAScD3GOu9emz4K8lsZowNQb4A2AMdWC9m9h9x2FR9zC2lZC4cHbWvxK3tIDvn6/wAe1dnD7KaT8OJSBL8TDIQqD37AZ69+3yPe4KNa5XjHtnzd3SuvbtTk37XmSfB/NM6QpkKD+JG3qVU6kuT1c/Lpt9r/AAQhVCqMAbADtVOl504dwyIRzXiM6jBCnzHJ9tKZKj2BwBVJ45/KOUZFnalvZ5zpH/toST/aFQV84znzJfMtuipnTXyyfXfHkbsJqG43zlZ2g/4m5ijP7pbL/ZBlj/CtaeEfirc31/JBdup8xNUQVAoQocsoxvupzuT8NaRlgaa6KD45JSoycepnwMk/M9a0nYfXfLXNlvfxebaya1BKnYhlI7Mp3GRuM9QamK+ReWOZbng96WAKsh0TQvsHAO6sOxHZux33Gc/UPKnNUHELZZ4GyDsyn4o2xurjsR+vUbUBM0pSgFKUoBSlKAUpSgFKUoBSlKAUpSgMEV4+IcLWUYbO2+QcHvtn23r20rCcIzXLJZR7GTi8ooMcemUhzpUkoQGZsagV69M79/4VxgEaHXlsow2JQNgHc4wc4P8Arar01up6qDnY5GciuluFxE5MSZPX0iotcPcejM9TZ4zT7o0rzBNi4n2iU+a6BPKGQpJwwIHt98mpXiXlNwYfjGcwzAKVBTRrXGCGGdOM/pU9z7zPw3hrg3Fr5s0wLgLGp1YOnLOxwP1rXsPjDbzymCaxS3tJiBI0JzKpBBRyQoBA7gLnBOPY2FXLYmbuJ121xhytYx5f2c5Jy8cccxuW6GNNYKkYKjQGUke2wP2qR5l54t7ZkPqWRoEVoVOXiZRgB22wfQp33wem9We/8M7Q2kk1s8kh8p3i0urLI2gsmCF3BOK+c+HzosyNMhkQOrOmrTrUMCw1dsjIz862S1KW8CH4hGnVwUHnZ5LhdeKDMfRboPqx3+wAAP0rjxrmibiQggs1uFbSyvbo5dHYEt5gAxnIJyCNtIPvUxzB4hcIniES8HKhSCpR0hYYO41IjHBGxz7++DUnyl4ycOtCFThX7OvQvG4lf/uLqrN/arnsvssWJM4KdHTS+auOGU7ivhJf29m91PGsaR4JTWDJgkLnSuQAM75Oah+S3txfwC7jEkBcLIpJAAb0hjpI2UkHHfBr6xhngv7MlWEsFwjDI6MrAqw9wRuMdiPlXyHzBwd7S6mt3+KJ2Q/MA+kj5FcH71pOo+weGcGgt0028McS7bRoFB+uBv8Aevjm1udFwr9Asgb+Dg19R+FvNH7bwqKRjmSIeVJ764wACf6y6W+5r5TbqfrQGxfF/mrh1/KslosnnjZ5NARJUHTIJ1Fh0BwNtt8DFc5I53n4ZciWI5Q4EsRPpkUHofZh2bt9CQd3cu+B3DYUWSbXcHAbMraUGRn4EwMf1iag/ETwu4coPEBMYLYKutLaNXDkkKhi9QVc9+o2z70BtTlnmaC+tknt21I3UHZkYfErjsw/8jY1L1qnwUveGESpZCaOb86zyZaRAfSwRTo2OxwMj3wd9rUApSlAKUpQClKUApSlAKUpQClKwaA8HFuYLe1XVcTxxD/qOFJ+gJyftWveO/ygrGLIt0kuW7EDy0/tONX/AMai/wCURyxrhhvUXeI+VIR+4xJQn5B8j/1K1NyDcWiX8Rv0V7c6g+rVhSR6WIXcgNjbfY9KAt9//KFv2fMUcES+2gufuzN/cBWy/CvxS/2oHiljEc8QDHRnTIhONSg7qQcZG/UfQas8VObOGXMUcPD7ZVMbZ81YRENGkjSFADMCcH1AYx866fCDnCz4bPJLc+cXkHlqUQMkaZBJb1aiSQOg2A752AnP5SDf8Zaj/ot/9h/yqkpyPJJwocQhy4SR45l6lAukq4x+XDYPtsemcWrx/wCIxz3VpJE4dHttSsu4IMr4x/Cq7y14n3VjZNaW6xYd2cs6a29aqpUKTpxhe4PWgJvwm8VGsHFtcsWtGOx6mBidyPdCeq/cd833nfw84K2bme4Fr5nrzFKuJM+rUkZVs56+gb1ou75cukh/aJLaRIi2A7RlVyckYyBtt9Kzwm3N1IkDuQ3wRtpZ9O+ysFBbRk9QDjPTFAbY5S8LeCXyM8F3cSaCVKsyIwx0OjywdJ6g/wCIxWuvEbl62sr5obSczRhVJJIYxuSdSFl2OAAf+7B3FTUvgfxGMM8nkRxoCWkacBQo3JOATjG/SrF4b+EVldgzSXguljfS0cKtGmoANgs4DspB6qADg79aAt/8n+CReEkyZ0vNI0ef3cKpI+RcN/A1B+NHhtJdXcd1b+WoddM7yyLEilMaGZmO+VONs/BXl5v8Qry34g3D1lg4fBH6UlWIviLRqjI2OMjAwqjB2qB4rbJfcPufKuby9kgIufPniKxEL6JViySwyhD4Y/8AK2AoC0cAsP8Adm1eW7mM6XWFEdumVDhSQfNdgN1JHTfHfFQ/EJbeG9trHgttAss6Rv8AtVwvmsPNTzF0eZqC4TBJA67Ae9Zs7a/fgz+Wf2mzLESR7s9pIhDBlXqo0kHK5XDEEDrXp5Q5ZueIQRz2bhbuxZVGo6RJHkvCUcjTrRtSkHYrp6dwNg8Q5L4rNaXVvf3kE0ZTVBgYczLhl0kKoVc+kg6vi2x1qi2PMxl5ZurRz67aWIqD18qSYHH/AGvqHy1Crv8A7hcU4ndQTcVaGGKAgiOE5ZtwzdCQNRUZOrbsKtVv4RcPE80zRNIZ2LMjufLGpw+Ai4BXUM4bNAaZsuXeIzRW9/Y2RhNvEgEkbgvclPRrWLqTpGCMeoDvX0FyjxG4mtUe7tzbz4w6EggkfmXBOAf3TuNx86k7SySJFjjRURRhVRQqqPYKNgK7gKAzSlKAUpSgFKUoBSlKAUpSgFKUoCO5h4Ml3ay28nwyoyfQkbH6g4P2r424jYvBM8Ugw8bMjD2ZSQf1FfbJFaE8ZvDa4l4ks1nbvKLhcvoXZZEwrFj0UMuk5JGSGoD1clWPL8XDorm68oyuvrWdzI4dSQ+mEdiRkenoRvWo+Z57d7yZrNCluXJjVuoX6Z2GckDsCBVt4V4Ur5gS94lZ2rE48vzlkkz7EBgqn6tUlbW9rZ37Wdnw43V2jMvmX8qLGCgLFliBCadI1As2cUBVL3l27kiso1hkkZoWdERCzCN55NOQBsCQWGezVuXwS5Ie0ila7t40mLqULaGkRdHQkZKb742NTPIPHZbk3EN5dWk8pAby7U5EUZGllZgMHfHQkjPXpVE4twu45bv/ANrt9U1jMwEqkklcn4XJ/MM+hz13B6nIE9zf4vWzw3USWbXSRERzeaRHGNTFBtuxAdcZwMHFVbj/ADhleH23DQlhHeJG0skKhWDPKYWUyDDaUZWyc5O24rn4acLi4jccZjG8dwp0MRgjXM7Rtg9wdJ+1eHlnw4luLSWG+V7MW7loLiUaUyx0yodZXUhKqwI/pb74IHr544BdcCaG4hvZZ4pGKSpMSQ5xkrIuSGR11D3GOteDkTmxOCcRnSbX+yzRq64GpsMomtzjbJKPpPTc/Ku3iUdsZfK4nxmW+/ZshLeCNyHcenQJjtqJ9Odz/Sr0ce8SBIJHh4bDbXlsFQ+fEJXSBTpwgZVCOjMuxU7En8tAdfOTT8emjuLHh8yeUNPmy6VSRNRZSWbCDSc7ajs3yqU4hdXSRR3HEOLoItehLbh6rJ5jLgtHhdKEYOCCSPVg9ai+f+cRK3Dr1J9ccsRW4tRJkKV9EwMWdtauy5I7Zqt8L5TluJ5LCGUCSFmmtix0rKrKhJVh8LNGI5AenpPvQFttOdYeEQ3EFnaT2102l9N8SwdRnoqsoVwjEjbB04JJwKvHg9xK5vIZLye5Dq7eWsCKFSAod8Ad2BB+h6mozlfwzuvOR7lLa2jA/FSLM01yfzeZcS6mVW7hW6ZG2c1deSuQ4OGRvHbtIwkYM3mNncDGwAAG232HtQFkrNKUApSlAKUpQClKUApSlAKUpQClKUApSlAKpXi7wR7nhUwiZg8X4oCsRrCA61IB3BQtt7gVda4smetAfNPBOA8PueX7iUhIry2LesyEGQ/HGNBbSdS5QADquagbrhM01paXZieUa2tiACTIItLR7rvuhMe3Tyq3Xw/wD4ekjPJ5kwLEqjNpRASSFwmGOBtue1PFWVrK0gEN0LG1U6WW3Q+dIeqpDgAINIYliRv1z0IEXyjbcREsZs+EW3DrfUusy/z0kYYFlLH15wO69cUHPs/+1L7h/EIlniMcnkwxxby4XzEUDcsZIz77FRiqny1zBLw7jMWqR/IuQuuI3H7S0ayZCGVlGPNBAfAGytj3q/eJnh9cXV7aXdiUWaI6XZ20gBW1xnIBJ3LDYZwRQFBPOFzwxS1ra2dqQ34tsiPNOsYOxupyTp9RAALBvVnArYnO1mvGeAedEMtoFxGOpDoD5ifXGtPqBXl4H4IrEJI5b2WW1lYO8CqIxIR8Pmyg6mAO+2nJANXzl7luGyhEFsmiMEnBZm3PU5Ynr8qA0ZY8izX3CLOWztvKu7aUozFfK81CdaSa2A1aTp33/NWw77wqF1fx307hHMSLcQoupJX0FJBrJHoKnT0zsDsa2IBWaAqXAPC/h9pq8q2Vi2Mmb8UjDBgBr2ABAOwzsM118F8MrW3vnvtUkk7s5BdsrGHyMIoA2C+kZJwKuNKAUpSgFKUoBSlKAUpSgFKUoBSlKAUpSgFKUoBSlKAUpSgFRnH+W7e9i8q5iEiZDAHIwwzgqwIIO/b3qTpQEXwTli2s4/LtoUiXOfSNycYyWOSTjbJNSems0oBilKUApSlAKUpQClKUApSlAKUpQClKUApSlAf/2Q=="/>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Tree>
    <p:extLst>
      <p:ext uri="{BB962C8B-B14F-4D97-AF65-F5344CB8AC3E}">
        <p14:creationId xmlns:p14="http://schemas.microsoft.com/office/powerpoint/2010/main" val="1954640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anim calcmode="lin" valueType="num">
                                      <p:cBhvr>
                                        <p:cTn id="9" dur="1750" fill="hold"/>
                                        <p:tgtEl>
                                          <p:spTgt spid="9"/>
                                        </p:tgtEl>
                                        <p:attrNameLst>
                                          <p:attrName>ppt_x</p:attrName>
                                        </p:attrNameLst>
                                      </p:cBhvr>
                                      <p:tavLst>
                                        <p:tav tm="0">
                                          <p:val>
                                            <p:fltVal val="0.5"/>
                                          </p:val>
                                        </p:tav>
                                        <p:tav tm="100000">
                                          <p:val>
                                            <p:strVal val="#ppt_x"/>
                                          </p:val>
                                        </p:tav>
                                      </p:tavLst>
                                    </p:anim>
                                    <p:anim calcmode="lin" valueType="num">
                                      <p:cBhvr>
                                        <p:cTn id="10" dur="175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59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13"/>
                                        </p:tgtEl>
                                        <p:attrNameLst>
                                          <p:attrName>style.visibility</p:attrName>
                                        </p:attrNameLst>
                                      </p:cBhvr>
                                      <p:to>
                                        <p:strVal val="visible"/>
                                      </p:to>
                                    </p:set>
                                    <p:anim calcmode="lin" valueType="num">
                                      <p:cBhvr>
                                        <p:cTn id="14" dur="1750" fill="hold"/>
                                        <p:tgtEl>
                                          <p:spTgt spid="13"/>
                                        </p:tgtEl>
                                        <p:attrNameLst>
                                          <p:attrName>ppt_w</p:attrName>
                                        </p:attrNameLst>
                                      </p:cBhvr>
                                      <p:tavLst>
                                        <p:tav tm="0">
                                          <p:val>
                                            <p:fltVal val="0"/>
                                          </p:val>
                                        </p:tav>
                                        <p:tav tm="100000">
                                          <p:val>
                                            <p:strVal val="#ppt_w"/>
                                          </p:val>
                                        </p:tav>
                                      </p:tavLst>
                                    </p:anim>
                                    <p:anim calcmode="lin" valueType="num">
                                      <p:cBhvr>
                                        <p:cTn id="15" dur="1750" fill="hold"/>
                                        <p:tgtEl>
                                          <p:spTgt spid="13"/>
                                        </p:tgtEl>
                                        <p:attrNameLst>
                                          <p:attrName>ppt_h</p:attrName>
                                        </p:attrNameLst>
                                      </p:cBhvr>
                                      <p:tavLst>
                                        <p:tav tm="0">
                                          <p:val>
                                            <p:fltVal val="0"/>
                                          </p:val>
                                        </p:tav>
                                        <p:tav tm="100000">
                                          <p:val>
                                            <p:strVal val="#ppt_h"/>
                                          </p:val>
                                        </p:tav>
                                      </p:tavLst>
                                    </p:anim>
                                    <p:anim calcmode="lin" valueType="num">
                                      <p:cBhvr>
                                        <p:cTn id="16" dur="1750" fill="hold"/>
                                        <p:tgtEl>
                                          <p:spTgt spid="13"/>
                                        </p:tgtEl>
                                        <p:attrNameLst>
                                          <p:attrName>ppt_x</p:attrName>
                                        </p:attrNameLst>
                                      </p:cBhvr>
                                      <p:tavLst>
                                        <p:tav tm="0">
                                          <p:val>
                                            <p:fltVal val="0.5"/>
                                          </p:val>
                                        </p:tav>
                                        <p:tav tm="100000">
                                          <p:val>
                                            <p:strVal val="#ppt_x"/>
                                          </p:val>
                                        </p:tav>
                                      </p:tavLst>
                                    </p:anim>
                                    <p:anim calcmode="lin" valueType="num">
                                      <p:cBhvr>
                                        <p:cTn id="17" dur="1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34" y="500993"/>
            <a:ext cx="8041488" cy="5886927"/>
          </a:xfrm>
          <a:prstGeom prst="rect">
            <a:avLst/>
          </a:prstGeom>
          <a:scene3d>
            <a:camera prst="orthographicFront"/>
            <a:lightRig rig="threePt" dir="t"/>
          </a:scene3d>
          <a:sp3d>
            <a:bevelT w="152400" h="50800" prst="softRound"/>
          </a:sp3d>
        </p:spPr>
      </p:pic>
      <p:sp>
        <p:nvSpPr>
          <p:cNvPr id="2052" name="Rectangle 4"/>
          <p:cNvSpPr>
            <a:spLocks noChangeArrowheads="1"/>
          </p:cNvSpPr>
          <p:nvPr/>
        </p:nvSpPr>
        <p:spPr bwMode="auto">
          <a:xfrm>
            <a:off x="1873773" y="5417118"/>
            <a:ext cx="6912768" cy="523220"/>
          </a:xfrm>
          <a:prstGeom prst="rect">
            <a:avLst/>
          </a:prstGeom>
          <a:noFill/>
          <a:ln w="9525">
            <a:noFill/>
            <a:miter lim="800000"/>
            <a:headEnd/>
            <a:tailEnd/>
          </a:ln>
          <a:effectLst/>
        </p:spPr>
        <p:txBody>
          <a:bodyPr wrap="square">
            <a:spAutoFit/>
          </a:bodyPr>
          <a:lstStyle/>
          <a:p>
            <a:pPr fontAlgn="base">
              <a:spcBef>
                <a:spcPct val="0"/>
              </a:spcBef>
              <a:spcAft>
                <a:spcPct val="0"/>
              </a:spcAft>
            </a:pPr>
            <a:r>
              <a:rPr lang="ca-ES" sz="2800" b="1" i="1" dirty="0">
                <a:solidFill>
                  <a:srgbClr val="FFFFFF"/>
                </a:solidFill>
                <a:effectLst>
                  <a:outerShdw blurRad="50800" dist="76200" algn="l" rotWithShape="0">
                    <a:srgbClr val="C00000"/>
                  </a:outerShdw>
                </a:effectLst>
                <a:latin typeface="Comic Sans MS" pitchFamily="66" charset="0"/>
              </a:rPr>
              <a:t>Mi boca </a:t>
            </a:r>
            <a:r>
              <a:rPr lang="ca-ES" sz="2800" b="1" i="1" dirty="0" err="1">
                <a:solidFill>
                  <a:srgbClr val="FFFFFF"/>
                </a:solidFill>
                <a:effectLst>
                  <a:outerShdw blurRad="50800" dist="76200" algn="l" rotWithShape="0">
                    <a:srgbClr val="C00000"/>
                  </a:outerShdw>
                </a:effectLst>
                <a:latin typeface="Comic Sans MS" pitchFamily="66" charset="0"/>
              </a:rPr>
              <a:t>contará</a:t>
            </a:r>
            <a:r>
              <a:rPr lang="ca-ES" sz="2800" b="1" i="1" dirty="0">
                <a:solidFill>
                  <a:srgbClr val="FFFFFF"/>
                </a:solidFill>
                <a:effectLst>
                  <a:outerShdw blurRad="50800" dist="76200" algn="l" rotWithShape="0">
                    <a:srgbClr val="C00000"/>
                  </a:outerShdw>
                </a:effectLst>
                <a:latin typeface="Comic Sans MS" pitchFamily="66" charset="0"/>
              </a:rPr>
              <a:t> tu </a:t>
            </a:r>
            <a:r>
              <a:rPr lang="ca-ES" sz="2800" b="1" i="1" dirty="0" err="1">
                <a:solidFill>
                  <a:srgbClr val="FFFFFF"/>
                </a:solidFill>
                <a:effectLst>
                  <a:outerShdw blurRad="50800" dist="76200" algn="l" rotWithShape="0">
                    <a:srgbClr val="C00000"/>
                  </a:outerShdw>
                </a:effectLst>
                <a:latin typeface="Comic Sans MS" pitchFamily="66" charset="0"/>
              </a:rPr>
              <a:t>salvación</a:t>
            </a:r>
            <a:r>
              <a:rPr lang="ca-ES" sz="2800" b="1" i="1" dirty="0">
                <a:solidFill>
                  <a:srgbClr val="FFFFFF"/>
                </a:solidFill>
                <a:effectLst>
                  <a:outerShdw blurRad="50800" dist="76200" algn="l" rotWithShape="0">
                    <a:srgbClr val="C00000"/>
                  </a:outerShdw>
                </a:effectLst>
                <a:latin typeface="Comic Sans MS" pitchFamily="66" charset="0"/>
              </a:rPr>
              <a:t>, </a:t>
            </a:r>
            <a:r>
              <a:rPr lang="ca-ES" sz="2800" b="1" i="1" dirty="0" err="1">
                <a:solidFill>
                  <a:srgbClr val="FFFFFF"/>
                </a:solidFill>
                <a:effectLst>
                  <a:outerShdw blurRad="50800" dist="76200" algn="l" rotWithShape="0">
                    <a:srgbClr val="C00000"/>
                  </a:outerShdw>
                </a:effectLst>
                <a:latin typeface="Comic Sans MS" pitchFamily="66" charset="0"/>
              </a:rPr>
              <a:t>Señor</a:t>
            </a:r>
            <a:r>
              <a:rPr lang="ca-ES" sz="2800" b="1" i="1" dirty="0">
                <a:solidFill>
                  <a:srgbClr val="FFFFFF"/>
                </a:solidFill>
                <a:effectLst>
                  <a:outerShdw blurRad="50800" dist="76200" algn="l" rotWithShape="0">
                    <a:srgbClr val="C00000"/>
                  </a:outerShdw>
                </a:effectLst>
                <a:latin typeface="Comic Sans MS" pitchFamily="66" charset="0"/>
              </a:rPr>
              <a:t>.</a:t>
            </a:r>
          </a:p>
        </p:txBody>
      </p:sp>
      <p:sp>
        <p:nvSpPr>
          <p:cNvPr id="2053" name="Rectangle 5"/>
          <p:cNvSpPr>
            <a:spLocks noChangeArrowheads="1"/>
          </p:cNvSpPr>
          <p:nvPr/>
        </p:nvSpPr>
        <p:spPr bwMode="auto">
          <a:xfrm>
            <a:off x="647564" y="692696"/>
            <a:ext cx="4297923" cy="3108543"/>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ca-ES" sz="2800" b="1" i="1" dirty="0">
                <a:solidFill>
                  <a:srgbClr val="FFFF00"/>
                </a:solidFill>
                <a:effectLst>
                  <a:outerShdw blurRad="50800" dist="63500" algn="l" rotWithShape="0">
                    <a:prstClr val="black"/>
                  </a:outerShdw>
                </a:effectLst>
                <a:latin typeface="Comic Sans MS" pitchFamily="66" charset="0"/>
              </a:rPr>
              <a:t> Porque </a:t>
            </a:r>
            <a:r>
              <a:rPr lang="ca-ES" sz="2800" b="1" i="1" dirty="0" err="1">
                <a:solidFill>
                  <a:srgbClr val="FFFF00"/>
                </a:solidFill>
                <a:effectLst>
                  <a:outerShdw blurRad="50800" dist="63500" algn="l" rotWithShape="0">
                    <a:prstClr val="black"/>
                  </a:outerShdw>
                </a:effectLst>
                <a:latin typeface="Comic Sans MS" pitchFamily="66" charset="0"/>
              </a:rPr>
              <a:t>tú</a:t>
            </a:r>
            <a:r>
              <a:rPr lang="ca-ES" sz="2800" b="1" i="1" dirty="0">
                <a:solidFill>
                  <a:srgbClr val="FFFF00"/>
                </a:solidFill>
                <a:effectLst>
                  <a:outerShdw blurRad="50800" dist="63500" algn="l" rotWithShape="0">
                    <a:prstClr val="black"/>
                  </a:outerShdw>
                </a:effectLst>
                <a:latin typeface="Comic Sans MS" pitchFamily="66" charset="0"/>
              </a:rPr>
              <a:t>, </a:t>
            </a:r>
            <a:r>
              <a:rPr lang="ca-ES" sz="2800" b="1" i="1" dirty="0" err="1">
                <a:solidFill>
                  <a:srgbClr val="FFFF00"/>
                </a:solidFill>
                <a:effectLst>
                  <a:outerShdw blurRad="50800" dist="63500" algn="l" rotWithShape="0">
                    <a:prstClr val="black"/>
                  </a:outerShdw>
                </a:effectLst>
                <a:latin typeface="Comic Sans MS" pitchFamily="66" charset="0"/>
              </a:rPr>
              <a:t>Dios</a:t>
            </a:r>
            <a:r>
              <a:rPr lang="ca-ES" sz="2800" b="1" i="1" dirty="0">
                <a:solidFill>
                  <a:srgbClr val="FFFF00"/>
                </a:solidFill>
                <a:effectLst>
                  <a:outerShdw blurRad="50800" dist="63500" algn="l" rotWithShape="0">
                    <a:prstClr val="black"/>
                  </a:outerShdw>
                </a:effectLst>
                <a:latin typeface="Comic Sans MS" pitchFamily="66" charset="0"/>
              </a:rPr>
              <a:t> </a:t>
            </a:r>
            <a:r>
              <a:rPr lang="ca-ES" sz="2800" b="1" i="1" dirty="0" err="1">
                <a:solidFill>
                  <a:srgbClr val="FFFF00"/>
                </a:solidFill>
                <a:effectLst>
                  <a:outerShdw blurRad="50800" dist="63500" algn="l" rotWithShape="0">
                    <a:prstClr val="black"/>
                  </a:outerShdw>
                </a:effectLst>
                <a:latin typeface="Comic Sans MS" pitchFamily="66" charset="0"/>
              </a:rPr>
              <a:t>mío</a:t>
            </a:r>
            <a:r>
              <a:rPr lang="ca-ES" sz="2800" b="1" i="1" dirty="0">
                <a:solidFill>
                  <a:srgbClr val="FFFF00"/>
                </a:solidFill>
                <a:effectLst>
                  <a:outerShdw blurRad="50800" dist="63500" algn="l" rotWithShape="0">
                    <a:prstClr val="black"/>
                  </a:outerShdw>
                </a:effectLst>
                <a:latin typeface="Comic Sans MS" pitchFamily="66" charset="0"/>
              </a:rPr>
              <a:t>, </a:t>
            </a:r>
            <a:r>
              <a:rPr lang="ca-ES" sz="2800" b="1" i="1" dirty="0" err="1">
                <a:solidFill>
                  <a:srgbClr val="FFFF00"/>
                </a:solidFill>
                <a:effectLst>
                  <a:outerShdw blurRad="50800" dist="63500" algn="l" rotWithShape="0">
                    <a:prstClr val="black"/>
                  </a:outerShdw>
                </a:effectLst>
                <a:latin typeface="Comic Sans MS" pitchFamily="66" charset="0"/>
              </a:rPr>
              <a:t>fuiste</a:t>
            </a:r>
            <a:r>
              <a:rPr lang="ca-ES" sz="2800" b="1" i="1" dirty="0">
                <a:solidFill>
                  <a:srgbClr val="FFFF00"/>
                </a:solidFill>
                <a:effectLst>
                  <a:outerShdw blurRad="50800" dist="63500" algn="l" rotWithShape="0">
                    <a:prstClr val="black"/>
                  </a:outerShdw>
                </a:effectLst>
                <a:latin typeface="Comic Sans MS" pitchFamily="66" charset="0"/>
              </a:rPr>
              <a:t> mi </a:t>
            </a:r>
            <a:r>
              <a:rPr lang="ca-ES" sz="2800" b="1" i="1" dirty="0" err="1">
                <a:solidFill>
                  <a:srgbClr val="FFFF00"/>
                </a:solidFill>
                <a:effectLst>
                  <a:outerShdw blurRad="50800" dist="63500" algn="l" rotWithShape="0">
                    <a:prstClr val="black"/>
                  </a:outerShdw>
                </a:effectLst>
                <a:latin typeface="Comic Sans MS" pitchFamily="66" charset="0"/>
              </a:rPr>
              <a:t>esperanza</a:t>
            </a:r>
            <a:r>
              <a:rPr lang="ca-ES" sz="2800" b="1" i="1" dirty="0">
                <a:solidFill>
                  <a:srgbClr val="FFFF00"/>
                </a:solidFill>
                <a:effectLst>
                  <a:outerShdw blurRad="50800" dist="63500" algn="l" rotWithShape="0">
                    <a:prstClr val="black"/>
                  </a:outerShdw>
                </a:effectLst>
                <a:latin typeface="Comic Sans MS" pitchFamily="66" charset="0"/>
              </a:rPr>
              <a:t> y mi </a:t>
            </a:r>
            <a:r>
              <a:rPr lang="ca-ES" sz="2800" b="1" i="1" dirty="0" err="1">
                <a:solidFill>
                  <a:srgbClr val="FFFF00"/>
                </a:solidFill>
                <a:effectLst>
                  <a:outerShdw blurRad="50800" dist="63500" algn="l" rotWithShape="0">
                    <a:prstClr val="black"/>
                  </a:outerShdw>
                </a:effectLst>
                <a:latin typeface="Comic Sans MS" pitchFamily="66" charset="0"/>
              </a:rPr>
              <a:t>confianza</a:t>
            </a:r>
            <a:r>
              <a:rPr lang="ca-ES" sz="2800" b="1" i="1" dirty="0">
                <a:solidFill>
                  <a:srgbClr val="FFFF00"/>
                </a:solidFill>
                <a:effectLst>
                  <a:outerShdw blurRad="50800" dist="63500" algn="l" rotWithShape="0">
                    <a:prstClr val="black"/>
                  </a:outerShdw>
                </a:effectLst>
                <a:latin typeface="Comic Sans MS" pitchFamily="66" charset="0"/>
              </a:rPr>
              <a:t>, Señor, </a:t>
            </a:r>
            <a:r>
              <a:rPr lang="ca-ES" sz="2800" b="1" i="1" dirty="0" err="1">
                <a:solidFill>
                  <a:srgbClr val="FFFF00"/>
                </a:solidFill>
                <a:effectLst>
                  <a:outerShdw blurRad="50800" dist="63500" algn="l" rotWithShape="0">
                    <a:prstClr val="black"/>
                  </a:outerShdw>
                </a:effectLst>
                <a:latin typeface="Comic Sans MS" pitchFamily="66" charset="0"/>
              </a:rPr>
              <a:t>desde</a:t>
            </a:r>
            <a:r>
              <a:rPr lang="ca-ES" sz="2800" b="1" i="1" dirty="0">
                <a:solidFill>
                  <a:srgbClr val="FFFF00"/>
                </a:solidFill>
                <a:effectLst>
                  <a:outerShdw blurRad="50800" dist="63500" algn="l" rotWithShape="0">
                    <a:prstClr val="black"/>
                  </a:outerShdw>
                </a:effectLst>
                <a:latin typeface="Comic Sans MS" pitchFamily="66" charset="0"/>
              </a:rPr>
              <a:t> mi </a:t>
            </a:r>
            <a:r>
              <a:rPr lang="ca-ES" sz="2800" b="1" i="1" dirty="0" err="1">
                <a:solidFill>
                  <a:srgbClr val="FFFF00"/>
                </a:solidFill>
                <a:effectLst>
                  <a:outerShdw blurRad="50800" dist="63500" algn="l" rotWithShape="0">
                    <a:prstClr val="black"/>
                  </a:outerShdw>
                </a:effectLst>
                <a:latin typeface="Comic Sans MS" pitchFamily="66" charset="0"/>
              </a:rPr>
              <a:t>juventud</a:t>
            </a:r>
            <a:r>
              <a:rPr lang="ca-ES" sz="2800" b="1" i="1" dirty="0">
                <a:solidFill>
                  <a:srgbClr val="FFFF00"/>
                </a:solidFill>
                <a:effectLst>
                  <a:outerShdw blurRad="50800" dist="63500" algn="l" rotWithShape="0">
                    <a:prstClr val="black"/>
                  </a:outerShdw>
                </a:effectLst>
                <a:latin typeface="Comic Sans MS" pitchFamily="66" charset="0"/>
              </a:rPr>
              <a:t>. En el </a:t>
            </a:r>
            <a:r>
              <a:rPr lang="ca-ES" sz="2800" b="1" i="1" dirty="0" err="1">
                <a:solidFill>
                  <a:srgbClr val="FFFF00"/>
                </a:solidFill>
                <a:effectLst>
                  <a:outerShdw blurRad="50800" dist="63500" algn="l" rotWithShape="0">
                    <a:prstClr val="black"/>
                  </a:outerShdw>
                </a:effectLst>
                <a:latin typeface="Comic Sans MS" pitchFamily="66" charset="0"/>
              </a:rPr>
              <a:t>vientre</a:t>
            </a:r>
            <a:r>
              <a:rPr lang="ca-ES" sz="2800" b="1" i="1" dirty="0">
                <a:solidFill>
                  <a:srgbClr val="FFFF00"/>
                </a:solidFill>
                <a:effectLst>
                  <a:outerShdw blurRad="50800" dist="63500" algn="l" rotWithShape="0">
                    <a:prstClr val="black"/>
                  </a:outerShdw>
                </a:effectLst>
                <a:latin typeface="Comic Sans MS" pitchFamily="66" charset="0"/>
              </a:rPr>
              <a:t> </a:t>
            </a:r>
            <a:r>
              <a:rPr lang="ca-ES" sz="2800" b="1" i="1" dirty="0" err="1">
                <a:solidFill>
                  <a:srgbClr val="FFFF00"/>
                </a:solidFill>
                <a:effectLst>
                  <a:outerShdw blurRad="50800" dist="63500" algn="l" rotWithShape="0">
                    <a:prstClr val="black"/>
                  </a:outerShdw>
                </a:effectLst>
                <a:latin typeface="Comic Sans MS" pitchFamily="66" charset="0"/>
              </a:rPr>
              <a:t>materno</a:t>
            </a:r>
            <a:r>
              <a:rPr lang="ca-ES" sz="2800" b="1" i="1" dirty="0">
                <a:solidFill>
                  <a:srgbClr val="FFFF00"/>
                </a:solidFill>
                <a:effectLst>
                  <a:outerShdw blurRad="50800" dist="63500" algn="l" rotWithShape="0">
                    <a:prstClr val="black"/>
                  </a:outerShdw>
                </a:effectLst>
                <a:latin typeface="Comic Sans MS" pitchFamily="66" charset="0"/>
              </a:rPr>
              <a:t> </a:t>
            </a:r>
            <a:r>
              <a:rPr lang="ca-ES" sz="2800" b="1" i="1" dirty="0" err="1">
                <a:solidFill>
                  <a:srgbClr val="FFFF00"/>
                </a:solidFill>
                <a:effectLst>
                  <a:outerShdw blurRad="50800" dist="63500" algn="l" rotWithShape="0">
                    <a:prstClr val="black"/>
                  </a:outerShdw>
                </a:effectLst>
                <a:latin typeface="Comic Sans MS" pitchFamily="66" charset="0"/>
              </a:rPr>
              <a:t>ya</a:t>
            </a:r>
            <a:r>
              <a:rPr lang="ca-ES" sz="2800" b="1" i="1" dirty="0">
                <a:solidFill>
                  <a:srgbClr val="FFFF00"/>
                </a:solidFill>
                <a:effectLst>
                  <a:outerShdw blurRad="50800" dist="63500" algn="l" rotWithShape="0">
                    <a:prstClr val="black"/>
                  </a:outerShdw>
                </a:effectLst>
                <a:latin typeface="Comic Sans MS" pitchFamily="66" charset="0"/>
              </a:rPr>
              <a:t> me </a:t>
            </a:r>
            <a:r>
              <a:rPr lang="ca-ES" sz="2800" b="1" i="1" dirty="0" err="1">
                <a:solidFill>
                  <a:srgbClr val="FFFF00"/>
                </a:solidFill>
                <a:effectLst>
                  <a:outerShdw blurRad="50800" dist="63500" algn="l" rotWithShape="0">
                    <a:prstClr val="black"/>
                  </a:outerShdw>
                </a:effectLst>
                <a:latin typeface="Comic Sans MS" pitchFamily="66" charset="0"/>
              </a:rPr>
              <a:t>apoyaba</a:t>
            </a:r>
            <a:r>
              <a:rPr lang="ca-ES" sz="2800" b="1" i="1" dirty="0">
                <a:solidFill>
                  <a:srgbClr val="FFFF00"/>
                </a:solidFill>
                <a:effectLst>
                  <a:outerShdw blurRad="50800" dist="63500" algn="l" rotWithShape="0">
                    <a:prstClr val="black"/>
                  </a:outerShdw>
                </a:effectLst>
                <a:latin typeface="Comic Sans MS" pitchFamily="66" charset="0"/>
              </a:rPr>
              <a:t> en </a:t>
            </a:r>
            <a:r>
              <a:rPr lang="ca-ES" sz="2800" b="1" i="1" dirty="0" err="1">
                <a:solidFill>
                  <a:srgbClr val="FFFF00"/>
                </a:solidFill>
                <a:effectLst>
                  <a:outerShdw blurRad="50800" dist="63500" algn="l" rotWithShape="0">
                    <a:prstClr val="black"/>
                  </a:outerShdw>
                </a:effectLst>
                <a:latin typeface="Comic Sans MS" pitchFamily="66" charset="0"/>
              </a:rPr>
              <a:t>ti</a:t>
            </a:r>
            <a:r>
              <a:rPr lang="ca-ES" sz="2800" b="1" i="1" dirty="0">
                <a:solidFill>
                  <a:srgbClr val="FFFF00"/>
                </a:solidFill>
                <a:effectLst>
                  <a:outerShdw blurRad="50800" dist="63500" algn="l" rotWithShape="0">
                    <a:prstClr val="black"/>
                  </a:outerShdw>
                </a:effectLst>
                <a:latin typeface="Comic Sans MS" pitchFamily="66" charset="0"/>
              </a:rPr>
              <a:t>, en el </a:t>
            </a:r>
            <a:r>
              <a:rPr lang="ca-ES" sz="2800" b="1" i="1" dirty="0" err="1">
                <a:solidFill>
                  <a:srgbClr val="FFFF00"/>
                </a:solidFill>
                <a:effectLst>
                  <a:outerShdw blurRad="50800" dist="63500" algn="l" rotWithShape="0">
                    <a:prstClr val="black"/>
                  </a:outerShdw>
                </a:effectLst>
                <a:latin typeface="Comic Sans MS" pitchFamily="66" charset="0"/>
              </a:rPr>
              <a:t>seno</a:t>
            </a:r>
            <a:r>
              <a:rPr lang="ca-ES" sz="2800" b="1" i="1" dirty="0">
                <a:solidFill>
                  <a:srgbClr val="FFFF00"/>
                </a:solidFill>
                <a:effectLst>
                  <a:outerShdw blurRad="50800" dist="63500" algn="l" rotWithShape="0">
                    <a:prstClr val="black"/>
                  </a:outerShdw>
                </a:effectLst>
                <a:latin typeface="Comic Sans MS" pitchFamily="66" charset="0"/>
              </a:rPr>
              <a:t> </a:t>
            </a:r>
            <a:r>
              <a:rPr lang="ca-ES" sz="2800" b="1" i="1" dirty="0" err="1">
                <a:solidFill>
                  <a:srgbClr val="FFFF00"/>
                </a:solidFill>
                <a:effectLst>
                  <a:outerShdw blurRad="50800" dist="63500" algn="l" rotWithShape="0">
                    <a:prstClr val="black"/>
                  </a:outerShdw>
                </a:effectLst>
                <a:latin typeface="Comic Sans MS" pitchFamily="66" charset="0"/>
              </a:rPr>
              <a:t>tú</a:t>
            </a:r>
            <a:r>
              <a:rPr lang="ca-ES" sz="2800" b="1" i="1" dirty="0">
                <a:solidFill>
                  <a:srgbClr val="FFFF00"/>
                </a:solidFill>
                <a:effectLst>
                  <a:outerShdw blurRad="50800" dist="63500" algn="l" rotWithShape="0">
                    <a:prstClr val="black"/>
                  </a:outerShdw>
                </a:effectLst>
                <a:latin typeface="Comic Sans MS" pitchFamily="66" charset="0"/>
              </a:rPr>
              <a:t> me </a:t>
            </a:r>
            <a:r>
              <a:rPr lang="ca-ES" sz="2800" b="1" i="1" dirty="0" err="1">
                <a:solidFill>
                  <a:srgbClr val="FFFF00"/>
                </a:solidFill>
                <a:effectLst>
                  <a:outerShdw blurRad="50800" dist="63500" algn="l" rotWithShape="0">
                    <a:prstClr val="black"/>
                  </a:outerShdw>
                </a:effectLst>
                <a:latin typeface="Comic Sans MS" pitchFamily="66" charset="0"/>
              </a:rPr>
              <a:t>sostenías</a:t>
            </a:r>
            <a:r>
              <a:rPr lang="ca-ES" sz="2800" b="1" i="1" dirty="0">
                <a:solidFill>
                  <a:srgbClr val="FFFF00"/>
                </a:solidFill>
                <a:effectLst>
                  <a:outerShdw blurRad="50800" dist="63500" algn="l" rotWithShape="0">
                    <a:prstClr val="black"/>
                  </a:outerShdw>
                </a:effectLst>
                <a:latin typeface="Comic Sans MS" pitchFamily="66" charset="0"/>
              </a:rPr>
              <a:t>.</a:t>
            </a:r>
          </a:p>
        </p:txBody>
      </p:sp>
    </p:spTree>
    <p:extLst>
      <p:ext uri="{BB962C8B-B14F-4D97-AF65-F5344CB8AC3E}">
        <p14:creationId xmlns:p14="http://schemas.microsoft.com/office/powerpoint/2010/main" val="112417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053"/>
                                        </p:tgtEl>
                                        <p:attrNameLst>
                                          <p:attrName>style.visibility</p:attrName>
                                        </p:attrNameLst>
                                      </p:cBhvr>
                                      <p:to>
                                        <p:strVal val="visible"/>
                                      </p:to>
                                    </p:set>
                                    <p:anim calcmode="lin" valueType="num">
                                      <p:cBhvr>
                                        <p:cTn id="7" dur="750" fill="hold"/>
                                        <p:tgtEl>
                                          <p:spTgt spid="2053"/>
                                        </p:tgtEl>
                                        <p:attrNameLst>
                                          <p:attrName>ppt_w</p:attrName>
                                        </p:attrNameLst>
                                      </p:cBhvr>
                                      <p:tavLst>
                                        <p:tav tm="0">
                                          <p:val>
                                            <p:fltVal val="0"/>
                                          </p:val>
                                        </p:tav>
                                        <p:tav tm="100000">
                                          <p:val>
                                            <p:strVal val="#ppt_w"/>
                                          </p:val>
                                        </p:tav>
                                      </p:tavLst>
                                    </p:anim>
                                    <p:anim calcmode="lin" valueType="num">
                                      <p:cBhvr>
                                        <p:cTn id="8" dur="750" fill="hold"/>
                                        <p:tgtEl>
                                          <p:spTgt spid="2053"/>
                                        </p:tgtEl>
                                        <p:attrNameLst>
                                          <p:attrName>ppt_h</p:attrName>
                                        </p:attrNameLst>
                                      </p:cBhvr>
                                      <p:tavLst>
                                        <p:tav tm="0">
                                          <p:val>
                                            <p:fltVal val="0"/>
                                          </p:val>
                                        </p:tav>
                                        <p:tav tm="100000">
                                          <p:val>
                                            <p:strVal val="#ppt_h"/>
                                          </p:val>
                                        </p:tav>
                                      </p:tavLst>
                                    </p:anim>
                                  </p:childTnLst>
                                </p:cTn>
                              </p:par>
                            </p:childTnLst>
                          </p:cTn>
                        </p:par>
                        <p:par>
                          <p:cTn id="9" fill="hold">
                            <p:stCondLst>
                              <p:cond delay="100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2052"/>
                                        </p:tgtEl>
                                        <p:attrNameLst>
                                          <p:attrName>style.visibility</p:attrName>
                                        </p:attrNameLst>
                                      </p:cBhvr>
                                      <p:to>
                                        <p:strVal val="visible"/>
                                      </p:to>
                                    </p:set>
                                    <p:anim calcmode="lin" valueType="num">
                                      <p:cBhvr>
                                        <p:cTn id="12" dur="750" fill="hold"/>
                                        <p:tgtEl>
                                          <p:spTgt spid="2052"/>
                                        </p:tgtEl>
                                        <p:attrNameLst>
                                          <p:attrName>ppt_w</p:attrName>
                                        </p:attrNameLst>
                                      </p:cBhvr>
                                      <p:tavLst>
                                        <p:tav tm="0">
                                          <p:val>
                                            <p:fltVal val="0"/>
                                          </p:val>
                                        </p:tav>
                                        <p:tav tm="100000">
                                          <p:val>
                                            <p:strVal val="#ppt_w"/>
                                          </p:val>
                                        </p:tav>
                                      </p:tavLst>
                                    </p:anim>
                                    <p:anim calcmode="lin" valueType="num">
                                      <p:cBhvr>
                                        <p:cTn id="13" dur="750" fill="hold"/>
                                        <p:tgtEl>
                                          <p:spTgt spid="20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93" y="510187"/>
            <a:ext cx="8101283" cy="5903492"/>
          </a:xfrm>
          <a:prstGeom prst="rect">
            <a:avLst/>
          </a:prstGeom>
          <a:scene3d>
            <a:camera prst="orthographicFront"/>
            <a:lightRig rig="threePt" dir="t"/>
          </a:scene3d>
          <a:sp3d>
            <a:bevelT w="152400" h="50800" prst="softRound"/>
          </a:sp3d>
        </p:spPr>
      </p:pic>
      <p:sp>
        <p:nvSpPr>
          <p:cNvPr id="11267" name="Rectangle 3"/>
          <p:cNvSpPr>
            <a:spLocks noChangeArrowheads="1"/>
          </p:cNvSpPr>
          <p:nvPr/>
        </p:nvSpPr>
        <p:spPr bwMode="auto">
          <a:xfrm>
            <a:off x="1209252" y="5186133"/>
            <a:ext cx="5861249" cy="107721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pPr>
            <a:r>
              <a:rPr lang="ca-ES" sz="3200" b="1" i="1" dirty="0">
                <a:solidFill>
                  <a:srgbClr val="FFFF00"/>
                </a:solidFill>
                <a:effectLst>
                  <a:glow rad="63500">
                    <a:srgbClr val="000000">
                      <a:satMod val="175000"/>
                      <a:alpha val="40000"/>
                    </a:srgbClr>
                  </a:glow>
                </a:effectLst>
                <a:latin typeface="Comic Sans MS" pitchFamily="66" charset="0"/>
              </a:rPr>
              <a:t> </a:t>
            </a:r>
            <a:r>
              <a:rPr lang="ca-ES" sz="3200" b="1" i="1" dirty="0">
                <a:solidFill>
                  <a:srgbClr val="FFFF00"/>
                </a:solidFill>
                <a:effectLst>
                  <a:glow rad="63500">
                    <a:srgbClr val="000000">
                      <a:satMod val="175000"/>
                      <a:alpha val="40000"/>
                    </a:srgbClr>
                  </a:glow>
                  <a:outerShdw blurRad="38100" dist="38100" dir="2700000" algn="tl">
                    <a:srgbClr val="C0C0C0"/>
                  </a:outerShdw>
                </a:effectLst>
                <a:latin typeface="Comic Sans MS" pitchFamily="66" charset="0"/>
              </a:rPr>
              <a:t>Mi boca </a:t>
            </a:r>
            <a:r>
              <a:rPr lang="ca-ES" sz="3200" b="1" i="1" dirty="0" err="1">
                <a:solidFill>
                  <a:srgbClr val="FFFF00"/>
                </a:solidFill>
                <a:effectLst>
                  <a:glow rad="63500">
                    <a:srgbClr val="000000">
                      <a:satMod val="175000"/>
                      <a:alpha val="40000"/>
                    </a:srgbClr>
                  </a:glow>
                  <a:outerShdw blurRad="38100" dist="38100" dir="2700000" algn="tl">
                    <a:srgbClr val="C0C0C0"/>
                  </a:outerShdw>
                </a:effectLst>
                <a:latin typeface="Comic Sans MS" pitchFamily="66" charset="0"/>
              </a:rPr>
              <a:t>contará</a:t>
            </a:r>
            <a:r>
              <a:rPr lang="ca-ES" sz="3200" b="1" i="1" dirty="0">
                <a:solidFill>
                  <a:srgbClr val="FFFF00"/>
                </a:solidFill>
                <a:effectLst>
                  <a:glow rad="63500">
                    <a:srgbClr val="000000">
                      <a:satMod val="175000"/>
                      <a:alpha val="40000"/>
                    </a:srgbClr>
                  </a:glow>
                  <a:outerShdw blurRad="38100" dist="38100" dir="2700000" algn="tl">
                    <a:srgbClr val="C0C0C0"/>
                  </a:outerShdw>
                </a:effectLst>
                <a:latin typeface="Comic Sans MS" pitchFamily="66" charset="0"/>
              </a:rPr>
              <a:t> tu </a:t>
            </a:r>
            <a:r>
              <a:rPr lang="ca-ES" sz="3200" b="1" i="1" dirty="0" smtClean="0">
                <a:solidFill>
                  <a:srgbClr val="FFFF00"/>
                </a:solidFill>
                <a:effectLst>
                  <a:glow rad="63500">
                    <a:srgbClr val="000000">
                      <a:satMod val="175000"/>
                      <a:alpha val="40000"/>
                    </a:srgbClr>
                  </a:glow>
                  <a:outerShdw blurRad="38100" dist="38100" dir="2700000" algn="tl">
                    <a:srgbClr val="C0C0C0"/>
                  </a:outerShdw>
                </a:effectLst>
                <a:latin typeface="Comic Sans MS" pitchFamily="66" charset="0"/>
              </a:rPr>
              <a:t>                             </a:t>
            </a:r>
            <a:r>
              <a:rPr lang="ca-ES" sz="3200" b="1" i="1" dirty="0" err="1" smtClean="0">
                <a:solidFill>
                  <a:srgbClr val="FFFF00"/>
                </a:solidFill>
                <a:effectLst>
                  <a:glow rad="63500">
                    <a:srgbClr val="000000">
                      <a:satMod val="175000"/>
                      <a:alpha val="40000"/>
                    </a:srgbClr>
                  </a:glow>
                  <a:outerShdw blurRad="38100" dist="38100" dir="2700000" algn="tl">
                    <a:srgbClr val="C0C0C0"/>
                  </a:outerShdw>
                </a:effectLst>
                <a:latin typeface="Comic Sans MS" pitchFamily="66" charset="0"/>
              </a:rPr>
              <a:t>salvación</a:t>
            </a:r>
            <a:r>
              <a:rPr lang="ca-ES" sz="3200" b="1" i="1" dirty="0">
                <a:solidFill>
                  <a:srgbClr val="FFFF00"/>
                </a:solidFill>
                <a:effectLst>
                  <a:glow rad="63500">
                    <a:srgbClr val="000000">
                      <a:satMod val="175000"/>
                      <a:alpha val="40000"/>
                    </a:srgbClr>
                  </a:glow>
                  <a:outerShdw blurRad="38100" dist="38100" dir="2700000" algn="tl">
                    <a:srgbClr val="C0C0C0"/>
                  </a:outerShdw>
                </a:effectLst>
                <a:latin typeface="Comic Sans MS" pitchFamily="66" charset="0"/>
              </a:rPr>
              <a:t>, Señor.</a:t>
            </a:r>
          </a:p>
        </p:txBody>
      </p:sp>
      <p:sp>
        <p:nvSpPr>
          <p:cNvPr id="11268" name="Rectangle 4"/>
          <p:cNvSpPr>
            <a:spLocks noChangeArrowheads="1"/>
          </p:cNvSpPr>
          <p:nvPr/>
        </p:nvSpPr>
        <p:spPr bwMode="auto">
          <a:xfrm>
            <a:off x="539551" y="2789036"/>
            <a:ext cx="4769462" cy="224676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ca-ES" sz="2800" i="1" dirty="0">
                <a:solidFill>
                  <a:schemeClr val="bg1"/>
                </a:solidFill>
                <a:effectLst>
                  <a:outerShdw blurRad="38100" dist="38100" dir="2700000" algn="tl">
                    <a:srgbClr val="000000">
                      <a:alpha val="43137"/>
                    </a:srgbClr>
                  </a:outerShdw>
                </a:effectLst>
                <a:latin typeface="Comic Sans MS" pitchFamily="66" charset="0"/>
              </a:rPr>
              <a:t> Mi boca </a:t>
            </a:r>
            <a:r>
              <a:rPr lang="ca-ES" sz="2800" i="1" dirty="0" err="1">
                <a:solidFill>
                  <a:schemeClr val="bg1"/>
                </a:solidFill>
                <a:effectLst>
                  <a:outerShdw blurRad="38100" dist="38100" dir="2700000" algn="tl">
                    <a:srgbClr val="000000">
                      <a:alpha val="43137"/>
                    </a:srgbClr>
                  </a:outerShdw>
                </a:effectLst>
                <a:latin typeface="Comic Sans MS" pitchFamily="66" charset="0"/>
              </a:rPr>
              <a:t>contará</a:t>
            </a:r>
            <a:r>
              <a:rPr lang="ca-ES" sz="2800" i="1" dirty="0">
                <a:solidFill>
                  <a:schemeClr val="bg1"/>
                </a:solidFill>
                <a:effectLst>
                  <a:outerShdw blurRad="38100" dist="38100" dir="2700000" algn="tl">
                    <a:srgbClr val="000000">
                      <a:alpha val="43137"/>
                    </a:srgbClr>
                  </a:outerShdw>
                </a:effectLst>
                <a:latin typeface="Comic Sans MS" pitchFamily="66" charset="0"/>
              </a:rPr>
              <a:t> tu auxilio, y </a:t>
            </a:r>
            <a:r>
              <a:rPr lang="ca-ES" sz="2800" i="1" dirty="0" err="1">
                <a:solidFill>
                  <a:schemeClr val="bg1"/>
                </a:solidFill>
                <a:effectLst>
                  <a:outerShdw blurRad="38100" dist="38100" dir="2700000" algn="tl">
                    <a:srgbClr val="000000">
                      <a:alpha val="43137"/>
                    </a:srgbClr>
                  </a:outerShdw>
                </a:effectLst>
                <a:latin typeface="Comic Sans MS" pitchFamily="66" charset="0"/>
              </a:rPr>
              <a:t>todo</a:t>
            </a:r>
            <a:r>
              <a:rPr lang="ca-ES" sz="2800" i="1" dirty="0">
                <a:solidFill>
                  <a:schemeClr val="bg1"/>
                </a:solidFill>
                <a:effectLst>
                  <a:outerShdw blurRad="38100" dist="38100" dir="2700000" algn="tl">
                    <a:srgbClr val="000000">
                      <a:alpha val="43137"/>
                    </a:srgbClr>
                  </a:outerShdw>
                </a:effectLst>
                <a:latin typeface="Comic Sans MS" pitchFamily="66" charset="0"/>
              </a:rPr>
              <a:t> el </a:t>
            </a:r>
            <a:r>
              <a:rPr lang="ca-ES" sz="2800" i="1" dirty="0" err="1">
                <a:solidFill>
                  <a:schemeClr val="bg1"/>
                </a:solidFill>
                <a:effectLst>
                  <a:outerShdw blurRad="38100" dist="38100" dir="2700000" algn="tl">
                    <a:srgbClr val="000000">
                      <a:alpha val="43137"/>
                    </a:srgbClr>
                  </a:outerShdw>
                </a:effectLst>
                <a:latin typeface="Comic Sans MS" pitchFamily="66" charset="0"/>
              </a:rPr>
              <a:t>día</a:t>
            </a:r>
            <a:r>
              <a:rPr lang="ca-ES" sz="2800" i="1" dirty="0">
                <a:solidFill>
                  <a:schemeClr val="bg1"/>
                </a:solidFill>
                <a:effectLst>
                  <a:outerShdw blurRad="38100" dist="38100" dir="2700000" algn="tl">
                    <a:srgbClr val="000000">
                      <a:alpha val="43137"/>
                    </a:srgbClr>
                  </a:outerShdw>
                </a:effectLst>
                <a:latin typeface="Comic Sans MS" pitchFamily="66" charset="0"/>
              </a:rPr>
              <a:t> tu </a:t>
            </a:r>
            <a:r>
              <a:rPr lang="ca-ES" sz="2800" i="1" dirty="0" err="1">
                <a:solidFill>
                  <a:schemeClr val="bg1"/>
                </a:solidFill>
                <a:effectLst>
                  <a:outerShdw blurRad="38100" dist="38100" dir="2700000" algn="tl">
                    <a:srgbClr val="000000">
                      <a:alpha val="43137"/>
                    </a:srgbClr>
                  </a:outerShdw>
                </a:effectLst>
                <a:latin typeface="Comic Sans MS" pitchFamily="66" charset="0"/>
              </a:rPr>
              <a:t>salvación</a:t>
            </a:r>
            <a:r>
              <a:rPr lang="ca-ES" sz="2800" i="1" dirty="0">
                <a:solidFill>
                  <a:schemeClr val="bg1"/>
                </a:solidFill>
                <a:effectLst>
                  <a:outerShdw blurRad="38100" dist="38100" dir="2700000" algn="tl">
                    <a:srgbClr val="000000">
                      <a:alpha val="43137"/>
                    </a:srgbClr>
                  </a:outerShdw>
                </a:effectLst>
                <a:latin typeface="Comic Sans MS" pitchFamily="66" charset="0"/>
              </a:rPr>
              <a:t>. </a:t>
            </a:r>
            <a:r>
              <a:rPr lang="ca-ES" sz="2800" i="1" dirty="0" err="1">
                <a:solidFill>
                  <a:schemeClr val="bg1"/>
                </a:solidFill>
                <a:effectLst>
                  <a:outerShdw blurRad="38100" dist="38100" dir="2700000" algn="tl">
                    <a:srgbClr val="000000">
                      <a:alpha val="43137"/>
                    </a:srgbClr>
                  </a:outerShdw>
                </a:effectLst>
                <a:latin typeface="Comic Sans MS" pitchFamily="66" charset="0"/>
              </a:rPr>
              <a:t>Dios</a:t>
            </a:r>
            <a:r>
              <a:rPr lang="ca-ES" sz="2800" i="1" dirty="0">
                <a:solidFill>
                  <a:schemeClr val="bg1"/>
                </a:solidFill>
                <a:effectLst>
                  <a:outerShdw blurRad="38100" dist="38100" dir="2700000" algn="tl">
                    <a:srgbClr val="000000">
                      <a:alpha val="43137"/>
                    </a:srgbClr>
                  </a:outerShdw>
                </a:effectLst>
                <a:latin typeface="Comic Sans MS" pitchFamily="66" charset="0"/>
              </a:rPr>
              <a:t> </a:t>
            </a:r>
            <a:r>
              <a:rPr lang="ca-ES" sz="2800" i="1" dirty="0" err="1">
                <a:solidFill>
                  <a:schemeClr val="bg1"/>
                </a:solidFill>
                <a:effectLst>
                  <a:outerShdw blurRad="38100" dist="38100" dir="2700000" algn="tl">
                    <a:srgbClr val="000000">
                      <a:alpha val="43137"/>
                    </a:srgbClr>
                  </a:outerShdw>
                </a:effectLst>
                <a:latin typeface="Comic Sans MS" pitchFamily="66" charset="0"/>
              </a:rPr>
              <a:t>mío</a:t>
            </a:r>
            <a:r>
              <a:rPr lang="ca-ES" sz="2800" i="1" dirty="0">
                <a:solidFill>
                  <a:schemeClr val="bg1"/>
                </a:solidFill>
                <a:effectLst>
                  <a:outerShdw blurRad="38100" dist="38100" dir="2700000" algn="tl">
                    <a:srgbClr val="000000">
                      <a:alpha val="43137"/>
                    </a:srgbClr>
                  </a:outerShdw>
                </a:effectLst>
                <a:latin typeface="Comic Sans MS" pitchFamily="66" charset="0"/>
              </a:rPr>
              <a:t>, me </a:t>
            </a:r>
            <a:r>
              <a:rPr lang="ca-ES" sz="2800" i="1" dirty="0" err="1">
                <a:solidFill>
                  <a:schemeClr val="bg1"/>
                </a:solidFill>
                <a:effectLst>
                  <a:outerShdw blurRad="38100" dist="38100" dir="2700000" algn="tl">
                    <a:srgbClr val="000000">
                      <a:alpha val="43137"/>
                    </a:srgbClr>
                  </a:outerShdw>
                </a:effectLst>
                <a:latin typeface="Comic Sans MS" pitchFamily="66" charset="0"/>
              </a:rPr>
              <a:t>instruiste</a:t>
            </a:r>
            <a:r>
              <a:rPr lang="ca-ES" sz="2800" i="1" dirty="0">
                <a:solidFill>
                  <a:schemeClr val="bg1"/>
                </a:solidFill>
                <a:effectLst>
                  <a:outerShdw blurRad="38100" dist="38100" dir="2700000" algn="tl">
                    <a:srgbClr val="000000">
                      <a:alpha val="43137"/>
                    </a:srgbClr>
                  </a:outerShdw>
                </a:effectLst>
                <a:latin typeface="Comic Sans MS" pitchFamily="66" charset="0"/>
              </a:rPr>
              <a:t>  </a:t>
            </a:r>
            <a:r>
              <a:rPr lang="ca-ES" sz="2800" i="1" dirty="0" err="1">
                <a:solidFill>
                  <a:schemeClr val="bg1"/>
                </a:solidFill>
                <a:effectLst>
                  <a:outerShdw blurRad="38100" dist="38100" dir="2700000" algn="tl">
                    <a:srgbClr val="000000">
                      <a:alpha val="43137"/>
                    </a:srgbClr>
                  </a:outerShdw>
                </a:effectLst>
                <a:latin typeface="Comic Sans MS" pitchFamily="66" charset="0"/>
              </a:rPr>
              <a:t>desde</a:t>
            </a:r>
            <a:r>
              <a:rPr lang="ca-ES" sz="2800" i="1" dirty="0">
                <a:solidFill>
                  <a:schemeClr val="bg1"/>
                </a:solidFill>
                <a:effectLst>
                  <a:outerShdw blurRad="38100" dist="38100" dir="2700000" algn="tl">
                    <a:srgbClr val="000000">
                      <a:alpha val="43137"/>
                    </a:srgbClr>
                  </a:outerShdw>
                </a:effectLst>
                <a:latin typeface="Comic Sans MS" pitchFamily="66" charset="0"/>
              </a:rPr>
              <a:t> mi </a:t>
            </a:r>
            <a:r>
              <a:rPr lang="ca-ES" sz="2800" i="1" dirty="0" err="1">
                <a:solidFill>
                  <a:schemeClr val="bg1"/>
                </a:solidFill>
                <a:effectLst>
                  <a:outerShdw blurRad="38100" dist="38100" dir="2700000" algn="tl">
                    <a:srgbClr val="000000">
                      <a:alpha val="43137"/>
                    </a:srgbClr>
                  </a:outerShdw>
                </a:effectLst>
                <a:latin typeface="Comic Sans MS" pitchFamily="66" charset="0"/>
              </a:rPr>
              <a:t>juventud</a:t>
            </a:r>
            <a:r>
              <a:rPr lang="ca-ES" sz="2800" i="1" dirty="0">
                <a:solidFill>
                  <a:schemeClr val="bg1"/>
                </a:solidFill>
                <a:effectLst>
                  <a:outerShdw blurRad="38100" dist="38100" dir="2700000" algn="tl">
                    <a:srgbClr val="000000">
                      <a:alpha val="43137"/>
                    </a:srgbClr>
                  </a:outerShdw>
                </a:effectLst>
                <a:latin typeface="Comic Sans MS" pitchFamily="66" charset="0"/>
              </a:rPr>
              <a:t>, y </a:t>
            </a:r>
            <a:r>
              <a:rPr lang="ca-ES" sz="2800" i="1" dirty="0" err="1">
                <a:solidFill>
                  <a:schemeClr val="bg1"/>
                </a:solidFill>
                <a:effectLst>
                  <a:outerShdw blurRad="38100" dist="38100" dir="2700000" algn="tl">
                    <a:srgbClr val="000000">
                      <a:alpha val="43137"/>
                    </a:srgbClr>
                  </a:outerShdw>
                </a:effectLst>
                <a:latin typeface="Comic Sans MS" pitchFamily="66" charset="0"/>
              </a:rPr>
              <a:t>hasta</a:t>
            </a:r>
            <a:r>
              <a:rPr lang="ca-ES" sz="2800" i="1" dirty="0">
                <a:solidFill>
                  <a:schemeClr val="bg1"/>
                </a:solidFill>
                <a:effectLst>
                  <a:outerShdw blurRad="38100" dist="38100" dir="2700000" algn="tl">
                    <a:srgbClr val="000000">
                      <a:alpha val="43137"/>
                    </a:srgbClr>
                  </a:outerShdw>
                </a:effectLst>
                <a:latin typeface="Comic Sans MS" pitchFamily="66" charset="0"/>
              </a:rPr>
              <a:t> </a:t>
            </a:r>
            <a:r>
              <a:rPr lang="ca-ES" sz="2800" i="1" dirty="0" err="1">
                <a:solidFill>
                  <a:schemeClr val="bg1"/>
                </a:solidFill>
                <a:effectLst>
                  <a:outerShdw blurRad="38100" dist="38100" dir="2700000" algn="tl">
                    <a:srgbClr val="000000">
                      <a:alpha val="43137"/>
                    </a:srgbClr>
                  </a:outerShdw>
                </a:effectLst>
                <a:latin typeface="Comic Sans MS" pitchFamily="66" charset="0"/>
              </a:rPr>
              <a:t>hoy</a:t>
            </a:r>
            <a:r>
              <a:rPr lang="ca-ES" sz="2800" i="1" dirty="0">
                <a:solidFill>
                  <a:schemeClr val="bg1"/>
                </a:solidFill>
                <a:effectLst>
                  <a:outerShdw blurRad="38100" dist="38100" dir="2700000" algn="tl">
                    <a:srgbClr val="000000">
                      <a:alpha val="43137"/>
                    </a:srgbClr>
                  </a:outerShdw>
                </a:effectLst>
                <a:latin typeface="Comic Sans MS" pitchFamily="66" charset="0"/>
              </a:rPr>
              <a:t> relato tus </a:t>
            </a:r>
            <a:r>
              <a:rPr lang="ca-ES" sz="2800" i="1" dirty="0" err="1">
                <a:solidFill>
                  <a:schemeClr val="bg1"/>
                </a:solidFill>
                <a:effectLst>
                  <a:outerShdw blurRad="38100" dist="38100" dir="2700000" algn="tl">
                    <a:srgbClr val="000000">
                      <a:alpha val="43137"/>
                    </a:srgbClr>
                  </a:outerShdw>
                </a:effectLst>
                <a:latin typeface="Comic Sans MS" pitchFamily="66" charset="0"/>
              </a:rPr>
              <a:t>maravillas</a:t>
            </a:r>
            <a:r>
              <a:rPr lang="ca-ES" sz="2800" i="1" dirty="0">
                <a:solidFill>
                  <a:schemeClr val="bg1"/>
                </a:solidFill>
                <a:effectLst>
                  <a:outerShdw blurRad="38100" dist="38100" dir="2700000" algn="tl">
                    <a:srgbClr val="000000">
                      <a:alpha val="43137"/>
                    </a:srgbClr>
                  </a:outerShdw>
                </a:effectLst>
                <a:latin typeface="Comic Sans MS" pitchFamily="66" charset="0"/>
              </a:rPr>
              <a:t>.</a:t>
            </a:r>
          </a:p>
        </p:txBody>
      </p:sp>
    </p:spTree>
    <p:extLst>
      <p:ext uri="{BB962C8B-B14F-4D97-AF65-F5344CB8AC3E}">
        <p14:creationId xmlns:p14="http://schemas.microsoft.com/office/powerpoint/2010/main" val="1054400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1268"/>
                                        </p:tgtEl>
                                        <p:attrNameLst>
                                          <p:attrName>style.visibility</p:attrName>
                                        </p:attrNameLst>
                                      </p:cBhvr>
                                      <p:to>
                                        <p:strVal val="visible"/>
                                      </p:to>
                                    </p:set>
                                    <p:anim calcmode="lin" valueType="num">
                                      <p:cBhvr>
                                        <p:cTn id="7" dur="750" fill="hold"/>
                                        <p:tgtEl>
                                          <p:spTgt spid="11268"/>
                                        </p:tgtEl>
                                        <p:attrNameLst>
                                          <p:attrName>ppt_w</p:attrName>
                                        </p:attrNameLst>
                                      </p:cBhvr>
                                      <p:tavLst>
                                        <p:tav tm="0">
                                          <p:val>
                                            <p:fltVal val="0"/>
                                          </p:val>
                                        </p:tav>
                                        <p:tav tm="100000">
                                          <p:val>
                                            <p:strVal val="#ppt_w"/>
                                          </p:val>
                                        </p:tav>
                                      </p:tavLst>
                                    </p:anim>
                                    <p:anim calcmode="lin" valueType="num">
                                      <p:cBhvr>
                                        <p:cTn id="8" dur="750" fill="hold"/>
                                        <p:tgtEl>
                                          <p:spTgt spid="11268"/>
                                        </p:tgtEl>
                                        <p:attrNameLst>
                                          <p:attrName>ppt_h</p:attrName>
                                        </p:attrNameLst>
                                      </p:cBhvr>
                                      <p:tavLst>
                                        <p:tav tm="0">
                                          <p:val>
                                            <p:fltVal val="0"/>
                                          </p:val>
                                        </p:tav>
                                        <p:tav tm="100000">
                                          <p:val>
                                            <p:strVal val="#ppt_h"/>
                                          </p:val>
                                        </p:tav>
                                      </p:tavLst>
                                    </p:anim>
                                  </p:childTnLst>
                                </p:cTn>
                              </p:par>
                            </p:childTnLst>
                          </p:cTn>
                        </p:par>
                        <p:par>
                          <p:cTn id="9" fill="hold">
                            <p:stCondLst>
                              <p:cond delay="892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11267"/>
                                        </p:tgtEl>
                                        <p:attrNameLst>
                                          <p:attrName>style.visibility</p:attrName>
                                        </p:attrNameLst>
                                      </p:cBhvr>
                                      <p:to>
                                        <p:strVal val="visible"/>
                                      </p:to>
                                    </p:set>
                                    <p:anim calcmode="lin" valueType="num">
                                      <p:cBhvr>
                                        <p:cTn id="12" dur="750" fill="hold"/>
                                        <p:tgtEl>
                                          <p:spTgt spid="11267"/>
                                        </p:tgtEl>
                                        <p:attrNameLst>
                                          <p:attrName>ppt_w</p:attrName>
                                        </p:attrNameLst>
                                      </p:cBhvr>
                                      <p:tavLst>
                                        <p:tav tm="0">
                                          <p:val>
                                            <p:fltVal val="0"/>
                                          </p:val>
                                        </p:tav>
                                        <p:tav tm="100000">
                                          <p:val>
                                            <p:strVal val="#ppt_w"/>
                                          </p:val>
                                        </p:tav>
                                      </p:tavLst>
                                    </p:anim>
                                    <p:anim calcmode="lin" valueType="num">
                                      <p:cBhvr>
                                        <p:cTn id="13" dur="750" fill="hold"/>
                                        <p:tgtEl>
                                          <p:spTgt spid="112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9402" y="530535"/>
            <a:ext cx="8087476" cy="5885997"/>
          </a:xfrm>
          <a:prstGeom prst="rect">
            <a:avLst/>
          </a:prstGeom>
          <a:scene3d>
            <a:camera prst="orthographicFront"/>
            <a:lightRig rig="threePt" dir="t"/>
          </a:scene3d>
          <a:sp3d>
            <a:bevelT w="152400" h="50800" prst="softRound"/>
          </a:sp3d>
        </p:spPr>
      </p:pic>
      <p:sp>
        <p:nvSpPr>
          <p:cNvPr id="8" name="7 Rectángulo"/>
          <p:cNvSpPr/>
          <p:nvPr/>
        </p:nvSpPr>
        <p:spPr>
          <a:xfrm>
            <a:off x="499402" y="1568391"/>
            <a:ext cx="7421105" cy="4832092"/>
          </a:xfrm>
          <a:prstGeom prst="rect">
            <a:avLst/>
          </a:prstGeom>
        </p:spPr>
        <p:txBody>
          <a:bodyPr wrap="square">
            <a:spAutoFit/>
          </a:bodyPr>
          <a:lstStyle/>
          <a:p>
            <a:pPr fontAlgn="base">
              <a:spcBef>
                <a:spcPct val="0"/>
              </a:spcBef>
              <a:spcAft>
                <a:spcPct val="0"/>
              </a:spcAft>
            </a:pPr>
            <a:r>
              <a:rPr lang="es-ES_tradnl" sz="2200" i="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Motivación: </a:t>
            </a:r>
            <a:r>
              <a:rPr lang="es-ES_tradnl" sz="2200"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San Vicente dirige a </a:t>
            </a:r>
            <a:r>
              <a:rPr lang="es-ES_tradnl" sz="22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los </a:t>
            </a:r>
            <a:r>
              <a:rPr lang="es-ES_tradnl" sz="2200"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misioneros una conferencia </a:t>
            </a:r>
            <a:r>
              <a:rPr lang="es-ES_tradnl" sz="22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sobre </a:t>
            </a:r>
            <a:r>
              <a:rPr lang="es-ES_tradnl" sz="2200"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el buen uso de las calumnias: </a:t>
            </a:r>
            <a:r>
              <a:rPr lang="es-ES_tradnl" sz="22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a:t>
            </a:r>
            <a:r>
              <a:rPr lang="es-PE" sz="2200" dirty="0" smtClean="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a:t>
            </a:r>
            <a:r>
              <a:rPr lang="es-PE" sz="2200" dirty="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Cuando tuviéramos que sufrir injurias </a:t>
            </a:r>
            <a:r>
              <a:rPr lang="es-PE" sz="2200" dirty="0" smtClean="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y </a:t>
            </a:r>
            <a:r>
              <a:rPr lang="es-PE" sz="2200" dirty="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persecuciones, sentiríamos una gran </a:t>
            </a:r>
            <a:r>
              <a:rPr lang="es-PE" sz="2200" dirty="0" smtClean="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felicidad </a:t>
            </a:r>
            <a:r>
              <a:rPr lang="es-PE" sz="2200" dirty="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y sabríamos que somos </a:t>
            </a:r>
            <a:r>
              <a:rPr lang="es-PE" sz="2200" dirty="0" smtClean="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bienaventurados </a:t>
            </a:r>
            <a:r>
              <a:rPr lang="es-PE" sz="2200" dirty="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cuando nos calumnian </a:t>
            </a:r>
            <a:r>
              <a:rPr lang="es-PE" sz="2200" dirty="0" smtClean="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y </a:t>
            </a:r>
            <a:r>
              <a:rPr lang="es-PE" sz="2200" dirty="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persiguen. En efecto, ¿no es todo eso una </a:t>
            </a:r>
            <a:r>
              <a:rPr lang="es-PE" sz="2200" dirty="0" smtClean="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felicidad </a:t>
            </a:r>
            <a:r>
              <a:rPr lang="es-PE" sz="2200" dirty="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y un estado bienaventurado? ¡Cómo!, me diréis, ¡un estado bienaventurado verse calumniado y perseguido! </a:t>
            </a:r>
            <a:r>
              <a:rPr lang="es-PE" sz="2200" dirty="0" smtClean="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Cuando </a:t>
            </a:r>
            <a:r>
              <a:rPr lang="es-PE" sz="2200" dirty="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se diga que la compañía no hace nada que valga la pena, que es inútil en la Iglesia de Dios, que está llena de ignorancia, ¿qué más? cuando se pase del desprecio a la perversidad </a:t>
            </a:r>
            <a:r>
              <a:rPr lang="es-PE" sz="2200" dirty="0" smtClean="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y</a:t>
            </a:r>
            <a:r>
              <a:rPr lang="es-PE" sz="2200" dirty="0" smtClean="0">
                <a:solidFill>
                  <a:schemeClr val="bg1"/>
                </a:solidFill>
                <a:effectLst>
                  <a:glow rad="101600">
                    <a:schemeClr val="accent4">
                      <a:satMod val="175000"/>
                      <a:alpha val="40000"/>
                    </a:schemeClr>
                  </a:glow>
                  <a:outerShdw blurRad="50800" dist="76200" algn="l" rotWithShape="0">
                    <a:prstClr val="black"/>
                  </a:outerShdw>
                </a:effectLst>
                <a:latin typeface="Comic Sans MS" panose="030F0702030302020204" pitchFamily="66" charset="0"/>
              </a:rPr>
              <a:t> </a:t>
            </a:r>
            <a:endParaRPr lang="es-PE" sz="2200" dirty="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p:txBody>
      </p:sp>
      <p:sp>
        <p:nvSpPr>
          <p:cNvPr id="10" name="Rectángulo redondeado 9"/>
          <p:cNvSpPr>
            <a:spLocks noChangeArrowheads="1"/>
          </p:cNvSpPr>
          <p:nvPr/>
        </p:nvSpPr>
        <p:spPr bwMode="auto">
          <a:xfrm>
            <a:off x="542530" y="658685"/>
            <a:ext cx="3017212" cy="753941"/>
          </a:xfrm>
          <a:prstGeom prst="roundRect">
            <a:avLst>
              <a:gd name="adj" fmla="val 16667"/>
            </a:avLst>
          </a:prstGeom>
          <a:solidFill>
            <a:srgbClr val="8FFF8F"/>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400" b="1" kern="0" dirty="0">
                <a:solidFill>
                  <a:srgbClr val="000099"/>
                </a:solidFill>
                <a:latin typeface="Times New Roman" panose="02020603050405020304" pitchFamily="18" charset="0"/>
                <a:ea typeface="Times New Roman" panose="02020603050405020304" pitchFamily="18" charset="0"/>
              </a:rPr>
              <a:t>CONTEMPLATIO</a:t>
            </a:r>
            <a:endParaRPr lang="es-PE" sz="1400" kern="0" dirty="0">
              <a:solidFill>
                <a:srgbClr val="000099"/>
              </a:solidFill>
              <a:latin typeface="Times New Roman" panose="02020603050405020304" pitchFamily="18" charset="0"/>
              <a:ea typeface="Times New Roman" panose="02020603050405020304" pitchFamily="18" charset="0"/>
            </a:endParaRPr>
          </a:p>
          <a:p>
            <a:pPr indent="19050" algn="ctr">
              <a:defRPr/>
            </a:pPr>
            <a:r>
              <a:rPr lang="es-ES_tradnl" sz="1600" b="1" kern="0" dirty="0">
                <a:solidFill>
                  <a:srgbClr val="880000"/>
                </a:solidFill>
                <a:latin typeface="Times New Roman" panose="02020603050405020304" pitchFamily="18" charset="0"/>
                <a:ea typeface="Times New Roman" panose="02020603050405020304" pitchFamily="18" charset="0"/>
              </a:rPr>
              <a:t>¿Qué me lleva a hacer el texto?</a:t>
            </a:r>
            <a:endParaRPr lang="es-PE" sz="2400" kern="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2444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7" y="506976"/>
            <a:ext cx="8139449" cy="5880945"/>
          </a:xfrm>
          <a:prstGeom prst="rect">
            <a:avLst/>
          </a:prstGeom>
          <a:scene3d>
            <a:camera prst="orthographicFront"/>
            <a:lightRig rig="threePt" dir="t"/>
          </a:scene3d>
          <a:sp3d>
            <a:bevelT w="152400" h="50800" prst="softRound"/>
          </a:sp3d>
        </p:spPr>
      </p:pic>
      <p:sp>
        <p:nvSpPr>
          <p:cNvPr id="9" name="2 Marcador de contenido"/>
          <p:cNvSpPr txBox="1">
            <a:spLocks/>
          </p:cNvSpPr>
          <p:nvPr/>
        </p:nvSpPr>
        <p:spPr bwMode="auto">
          <a:xfrm>
            <a:off x="405682" y="506976"/>
            <a:ext cx="7038307" cy="5520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None/>
            </a:pPr>
            <a:r>
              <a:rPr lang="es-PE" sz="2200" dirty="0" smtClean="0">
                <a:solidFill>
                  <a:schemeClr val="bg1"/>
                </a:solidFill>
                <a:effectLst>
                  <a:glow rad="101600">
                    <a:schemeClr val="accent4">
                      <a:satMod val="175000"/>
                      <a:alpha val="40000"/>
                    </a:schemeClr>
                  </a:glow>
                  <a:outerShdw blurRad="50800" dist="76200" algn="l" rotWithShape="0">
                    <a:prstClr val="black"/>
                  </a:outerShdw>
                </a:effectLst>
                <a:latin typeface="Comic Sans MS" panose="030F0702030302020204" pitchFamily="66" charset="0"/>
              </a:rPr>
              <a:t>    no se contenten con decir que </a:t>
            </a:r>
            <a:r>
              <a:rPr lang="es-PE" sz="2200" i="1" kern="0" dirty="0" smtClean="0">
                <a:solidFill>
                  <a:schemeClr val="bg1"/>
                </a:solidFill>
                <a:effectLst>
                  <a:glow rad="101600">
                    <a:schemeClr val="accent4">
                      <a:satMod val="175000"/>
                      <a:alpha val="40000"/>
                    </a:schemeClr>
                  </a:glow>
                  <a:outerShdw blurRad="50800" dist="76200" algn="l" rotWithShape="0">
                    <a:prstClr val="black"/>
                  </a:outerShdw>
                </a:effectLst>
                <a:latin typeface="Comic Sans MS" panose="030F0702030302020204" pitchFamily="66" charset="0"/>
              </a:rPr>
              <a:t>somos unos pobres ignorantes, sin talento, inútiles y perezosos,                       sino que lleguen a tocar nuestras costumbres y                                               afirmen que los misioneros son                                                personas que no valen para nada,                                             y cosas por el estilo, ¿no será una                                                 gran desgracia que la compañía                                                           se vea ridiculizada de ese modo?                                                   No, hermanos míos, no; sería                                                       una felicidad y una bendición de                                                   Dios; lo ha dicho Jesucristo:                                                     </a:t>
            </a:r>
            <a:r>
              <a:rPr lang="es-PE" sz="2200" i="1" kern="0" dirty="0" smtClean="0">
                <a:solidFill>
                  <a:srgbClr val="FFFF00"/>
                </a:solidFill>
                <a:effectLst>
                  <a:glow rad="101600">
                    <a:schemeClr val="accent4">
                      <a:satMod val="175000"/>
                      <a:alpha val="40000"/>
                    </a:schemeClr>
                  </a:glow>
                  <a:outerShdw blurRad="50800" dist="76200" algn="l" rotWithShape="0">
                    <a:prstClr val="black"/>
                  </a:outerShdw>
                </a:effectLst>
                <a:latin typeface="Comic Sans MS" panose="030F0702030302020204" pitchFamily="66" charset="0"/>
              </a:rPr>
              <a:t>Felices los que son perseguidos                                         por causa de la justicia… Fijaos                                                      bien en esas palabras: por causa                                                          de la justicia, esto es, obrando                                                          bien y siendo fieles a Dios</a:t>
            </a:r>
            <a:r>
              <a:rPr lang="es-PE" sz="2200" i="1" kern="0" dirty="0" smtClean="0">
                <a:solidFill>
                  <a:schemeClr val="bg1"/>
                </a:solidFill>
                <a:effectLst>
                  <a:glow rad="101600">
                    <a:schemeClr val="accent4">
                      <a:satMod val="175000"/>
                      <a:alpha val="40000"/>
                    </a:schemeClr>
                  </a:glow>
                  <a:outerShdw blurRad="50800" dist="76200" algn="l" rotWithShape="0">
                    <a:prstClr val="black"/>
                  </a:outerShdw>
                </a:effectLst>
                <a:latin typeface="Comic Sans MS" panose="030F0702030302020204" pitchFamily="66" charset="0"/>
              </a:rPr>
              <a:t>. </a:t>
            </a:r>
            <a:r>
              <a:rPr lang="es-PE" sz="1400" i="1" kern="0" dirty="0" smtClean="0">
                <a:solidFill>
                  <a:schemeClr val="bg1"/>
                </a:solidFill>
                <a:effectLst>
                  <a:glow rad="101600">
                    <a:schemeClr val="accent4">
                      <a:satMod val="175000"/>
                      <a:alpha val="40000"/>
                    </a:schemeClr>
                  </a:glow>
                  <a:outerShdw blurRad="50800" dist="76200" algn="l" rotWithShape="0">
                    <a:prstClr val="black"/>
                  </a:outerShdw>
                </a:effectLst>
                <a:latin typeface="Comic Sans MS" panose="030F0702030302020204" pitchFamily="66" charset="0"/>
              </a:rPr>
              <a:t>(XI, 567)</a:t>
            </a:r>
            <a:endParaRPr lang="es-PE" sz="1400" i="1" kern="0" dirty="0">
              <a:solidFill>
                <a:schemeClr val="bg1"/>
              </a:solidFill>
              <a:effectLst>
                <a:glow rad="101600">
                  <a:schemeClr val="accent4">
                    <a:satMod val="175000"/>
                    <a:alpha val="40000"/>
                  </a:schemeClr>
                </a:glow>
                <a:outerShdw blurRad="50800" dist="762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35901115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53" y="487475"/>
            <a:ext cx="8095496" cy="5939083"/>
          </a:xfrm>
          <a:prstGeom prst="rect">
            <a:avLst/>
          </a:prstGeom>
        </p:spPr>
      </p:pic>
      <p:sp>
        <p:nvSpPr>
          <p:cNvPr id="4" name="2 Marcador de contenido"/>
          <p:cNvSpPr txBox="1">
            <a:spLocks/>
          </p:cNvSpPr>
          <p:nvPr/>
        </p:nvSpPr>
        <p:spPr bwMode="auto">
          <a:xfrm>
            <a:off x="508953" y="556722"/>
            <a:ext cx="8095496" cy="1954658"/>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fontAlgn="base">
              <a:spcBef>
                <a:spcPct val="20000"/>
              </a:spcBef>
              <a:spcAft>
                <a:spcPct val="0"/>
              </a:spcAft>
              <a:buFont typeface="Wingdings" panose="05000000000000000000" pitchFamily="2" charset="2"/>
              <a:buChar char="Ø"/>
              <a:defRPr/>
            </a:pPr>
            <a:r>
              <a:rPr lang="es-ES_tradnl" sz="2800" b="1" kern="0" dirty="0">
                <a:solidFill>
                  <a:schemeClr val="bg1"/>
                </a:solidFill>
                <a:effectLst>
                  <a:outerShdw blurRad="38100" dist="38100" dir="2700000" algn="tl">
                    <a:srgbClr val="000000">
                      <a:alpha val="43137"/>
                    </a:srgbClr>
                  </a:outerShdw>
                </a:effectLst>
                <a:latin typeface="Century725 Cn BT" panose="02040506070705020204" pitchFamily="18" charset="0"/>
              </a:rPr>
              <a:t>    </a:t>
            </a:r>
            <a:r>
              <a:rPr lang="es-PE" sz="2800" b="1" kern="0" dirty="0">
                <a:solidFill>
                  <a:schemeClr val="bg1"/>
                </a:solidFill>
                <a:effectLst>
                  <a:outerShdw blurRad="38100" dist="38100" dir="2700000" algn="tl">
                    <a:srgbClr val="000000">
                      <a:alpha val="43137"/>
                    </a:srgbClr>
                  </a:outerShdw>
                </a:effectLst>
                <a:latin typeface="Century725 Cn BT" panose="02040506070705020204" pitchFamily="18" charset="0"/>
              </a:rPr>
              <a:t>En nuestros tiempos, evangelizar es ser signo de contradicción, por lo que somos llamados a dar testimonio vivo a todos los pueblos, a estar convencidos de lo que hacemos y decimos; ésta no es tarea fácil pero ¿qué puedo hacer para evangelizar a los que rechazan la Buena Nueva? </a:t>
            </a:r>
          </a:p>
        </p:txBody>
      </p:sp>
      <p:sp>
        <p:nvSpPr>
          <p:cNvPr id="9" name="2 Marcador de contenido"/>
          <p:cNvSpPr txBox="1">
            <a:spLocks/>
          </p:cNvSpPr>
          <p:nvPr/>
        </p:nvSpPr>
        <p:spPr bwMode="auto">
          <a:xfrm>
            <a:off x="1287638" y="4006332"/>
            <a:ext cx="4417703" cy="2046737"/>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algn="ctr" fontAlgn="base">
              <a:spcBef>
                <a:spcPct val="20000"/>
              </a:spcBef>
              <a:spcAft>
                <a:spcPct val="0"/>
              </a:spcAft>
              <a:buFont typeface="Wingdings" panose="05000000000000000000" pitchFamily="2" charset="2"/>
              <a:buChar char="Ø"/>
              <a:defRPr/>
            </a:pPr>
            <a:r>
              <a:rPr lang="es-PE" sz="2800" b="1" kern="0" dirty="0">
                <a:solidFill>
                  <a:srgbClr val="FFFF00"/>
                </a:solidFill>
                <a:effectLst>
                  <a:glow rad="101600">
                    <a:schemeClr val="accent4">
                      <a:satMod val="175000"/>
                      <a:alpha val="40000"/>
                    </a:schemeClr>
                  </a:glow>
                  <a:outerShdw blurRad="50800" dist="63500" algn="l" rotWithShape="0">
                    <a:prstClr val="black"/>
                  </a:outerShdw>
                </a:effectLst>
                <a:latin typeface="Britannic Bold" panose="020B0903060703020204" pitchFamily="34" charset="0"/>
              </a:rPr>
              <a:t>En este Jubileo de la Misericordia, fortalecer el camino mejor: </a:t>
            </a:r>
          </a:p>
          <a:p>
            <a:pPr algn="ctr" fontAlgn="base">
              <a:spcBef>
                <a:spcPct val="20000"/>
              </a:spcBef>
              <a:spcAft>
                <a:spcPct val="0"/>
              </a:spcAft>
              <a:defRPr/>
            </a:pPr>
            <a:r>
              <a:rPr lang="es-PE" sz="2800" b="1" kern="0" dirty="0">
                <a:solidFill>
                  <a:srgbClr val="FFFF00"/>
                </a:solidFill>
                <a:effectLst>
                  <a:glow rad="101600">
                    <a:schemeClr val="accent4">
                      <a:satMod val="175000"/>
                      <a:alpha val="40000"/>
                    </a:schemeClr>
                  </a:glow>
                  <a:outerShdw blurRad="50800" dist="63500" algn="l" rotWithShape="0">
                    <a:prstClr val="black"/>
                  </a:outerShdw>
                </a:effectLst>
                <a:latin typeface="Britannic Bold" panose="020B0903060703020204" pitchFamily="34" charset="0"/>
              </a:rPr>
              <a:t>el de la CARIDAD.</a:t>
            </a:r>
          </a:p>
        </p:txBody>
      </p:sp>
    </p:spTree>
    <p:extLst>
      <p:ext uri="{BB962C8B-B14F-4D97-AF65-F5344CB8AC3E}">
        <p14:creationId xmlns:p14="http://schemas.microsoft.com/office/powerpoint/2010/main" val="83700483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13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1750" fill="hold"/>
                                        <p:tgtEl>
                                          <p:spTgt spid="9"/>
                                        </p:tgtEl>
                                        <p:attrNameLst>
                                          <p:attrName>ppt_w</p:attrName>
                                        </p:attrNameLst>
                                      </p:cBhvr>
                                      <p:tavLst>
                                        <p:tav tm="0">
                                          <p:val>
                                            <p:fltVal val="0"/>
                                          </p:val>
                                        </p:tav>
                                        <p:tav tm="100000">
                                          <p:val>
                                            <p:strVal val="#ppt_w"/>
                                          </p:val>
                                        </p:tav>
                                      </p:tavLst>
                                    </p:anim>
                                    <p:anim calcmode="lin" valueType="num">
                                      <p:cBhvr>
                                        <p:cTn id="13" dur="1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095" b="12163"/>
          <a:stretch/>
        </p:blipFill>
        <p:spPr bwMode="auto">
          <a:xfrm>
            <a:off x="515155" y="465371"/>
            <a:ext cx="8087931" cy="592255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3 Rectángulo"/>
          <p:cNvSpPr/>
          <p:nvPr/>
        </p:nvSpPr>
        <p:spPr>
          <a:xfrm>
            <a:off x="3196188" y="465371"/>
            <a:ext cx="2613216" cy="523220"/>
          </a:xfrm>
          <a:prstGeom prst="rect">
            <a:avLst/>
          </a:prstGeom>
        </p:spPr>
        <p:txBody>
          <a:bodyPr wrap="none">
            <a:spAutoFit/>
          </a:bodyPr>
          <a:lstStyle/>
          <a:p>
            <a:pPr marL="342900" indent="-342900" fontAlgn="base">
              <a:spcBef>
                <a:spcPct val="20000"/>
              </a:spcBef>
              <a:spcAft>
                <a:spcPct val="0"/>
              </a:spcAft>
              <a:defRPr/>
            </a:pPr>
            <a:r>
              <a:rPr lang="es-ES_tradnl" sz="2800" b="1" kern="0" dirty="0">
                <a:ln w="18000">
                  <a:solidFill>
                    <a:srgbClr val="C00000"/>
                  </a:solidFill>
                  <a:prstDash val="solid"/>
                  <a:miter lim="800000"/>
                </a:ln>
                <a:solidFill>
                  <a:srgbClr val="00CC99">
                    <a:lumMod val="20000"/>
                    <a:lumOff val="80000"/>
                  </a:srgbClr>
                </a:solidFill>
                <a:effectLst>
                  <a:outerShdw blurRad="25500" dist="23000" dir="7020000" algn="tl">
                    <a:srgbClr val="000000">
                      <a:alpha val="50000"/>
                    </a:srgbClr>
                  </a:outerShdw>
                </a:effectLst>
                <a:latin typeface="Kristen ITC" panose="03050502040202030202" pitchFamily="66" charset="0"/>
              </a:rPr>
              <a:t>Oración final </a:t>
            </a:r>
            <a:endParaRPr lang="es-PE" sz="2800" b="1" kern="0" dirty="0">
              <a:ln w="18000">
                <a:solidFill>
                  <a:srgbClr val="C00000"/>
                </a:solidFill>
                <a:prstDash val="solid"/>
                <a:miter lim="800000"/>
              </a:ln>
              <a:solidFill>
                <a:srgbClr val="00CC99">
                  <a:lumMod val="20000"/>
                  <a:lumOff val="80000"/>
                </a:srgbClr>
              </a:solidFill>
              <a:effectLst>
                <a:outerShdw blurRad="25500" dist="23000" dir="7020000" algn="tl">
                  <a:srgbClr val="000000">
                    <a:alpha val="50000"/>
                  </a:srgbClr>
                </a:outerShdw>
              </a:effectLst>
              <a:latin typeface="Kristen ITC" panose="03050502040202030202" pitchFamily="66" charset="0"/>
            </a:endParaRPr>
          </a:p>
        </p:txBody>
      </p:sp>
      <p:sp>
        <p:nvSpPr>
          <p:cNvPr id="3" name="2 Marcador de contenido"/>
          <p:cNvSpPr txBox="1">
            <a:spLocks/>
          </p:cNvSpPr>
          <p:nvPr/>
        </p:nvSpPr>
        <p:spPr>
          <a:xfrm>
            <a:off x="631065" y="802973"/>
            <a:ext cx="7972021" cy="5041281"/>
          </a:xfrm>
          <a:prstGeom prst="rect">
            <a:avLst/>
          </a:prstGeom>
          <a:noFill/>
          <a:scene3d>
            <a:camera prst="orthographicFront"/>
            <a:lightRig rig="threePt" dir="t"/>
          </a:scene3d>
          <a:sp3d>
            <a:bevelT prst="relaxedInset"/>
          </a:sp3d>
        </p:spPr>
        <p:txBody>
          <a:bodyPr/>
          <a:lstStyle/>
          <a:p>
            <a:pPr marL="342900" indent="-342900" algn="ctr" fontAlgn="base">
              <a:spcBef>
                <a:spcPct val="20000"/>
              </a:spcBef>
              <a:spcAft>
                <a:spcPct val="0"/>
              </a:spcAft>
              <a:defRPr/>
            </a:pPr>
            <a:r>
              <a:rPr lang="es-ES_tradnl" sz="2400" b="1" kern="0" dirty="0">
                <a:ln w="18000">
                  <a:solidFill>
                    <a:srgbClr val="3333CC">
                      <a:satMod val="140000"/>
                    </a:srgbClr>
                  </a:solidFill>
                  <a:prstDash val="solid"/>
                  <a:miter lim="800000"/>
                </a:ln>
                <a:solidFill>
                  <a:schemeClr val="bg1"/>
                </a:solidFill>
                <a:effectLst>
                  <a:glow rad="101600">
                    <a:srgbClr val="000000">
                      <a:satMod val="175000"/>
                      <a:alpha val="40000"/>
                    </a:srgbClr>
                  </a:glow>
                  <a:outerShdw blurRad="50800" dist="63500" algn="l" rotWithShape="0">
                    <a:prstClr val="black"/>
                  </a:outerShdw>
                </a:effectLst>
                <a:latin typeface="Tekton Pro" panose="020F0603020208020904" pitchFamily="34" charset="0"/>
              </a:rPr>
              <a:t> </a:t>
            </a:r>
            <a:r>
              <a:rPr lang="es-ES" sz="2400" kern="0" dirty="0">
                <a:solidFill>
                  <a:schemeClr val="bg1"/>
                </a:solidFill>
                <a:effectLst>
                  <a:glow rad="101600">
                    <a:srgbClr val="000000">
                      <a:satMod val="175000"/>
                      <a:alpha val="40000"/>
                    </a:srgbClr>
                  </a:glow>
                  <a:outerShdw blurRad="50800" dist="63500" algn="l" rotWithShape="0">
                    <a:prstClr val="black"/>
                  </a:outerShdw>
                </a:effectLst>
                <a:latin typeface="Tekton Pro" panose="020F0603020208020904" pitchFamily="34" charset="0"/>
              </a:rPr>
              <a:t>Tú, Señor, te diste a conocer, pero los tuyos no aceptaron tu testimonio, hoy a nosotros nos toca darte a conocer, anunciarte y manifestarte con nuestras palabras y con nuestro testimonio</a:t>
            </a:r>
            <a:r>
              <a:rPr lang="es-ES" sz="2400" kern="0" dirty="0" smtClean="0">
                <a:solidFill>
                  <a:schemeClr val="bg1"/>
                </a:solidFill>
                <a:effectLst>
                  <a:glow rad="101600">
                    <a:srgbClr val="000000">
                      <a:satMod val="175000"/>
                      <a:alpha val="40000"/>
                    </a:srgbClr>
                  </a:glow>
                  <a:outerShdw blurRad="50800" dist="63500" algn="l" rotWithShape="0">
                    <a:prstClr val="black"/>
                  </a:outerShdw>
                </a:effectLst>
                <a:latin typeface="Tekton Pro" panose="020F0603020208020904" pitchFamily="34" charset="0"/>
              </a:rPr>
              <a:t>.</a:t>
            </a:r>
          </a:p>
          <a:p>
            <a:pPr marL="342900" indent="-342900" algn="ctr" fontAlgn="base">
              <a:spcBef>
                <a:spcPct val="20000"/>
              </a:spcBef>
              <a:spcAft>
                <a:spcPct val="0"/>
              </a:spcAft>
              <a:defRPr/>
            </a:pPr>
            <a:r>
              <a:rPr lang="es-PE" sz="2400" kern="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rPr>
              <a:t>Te pedimos que nos llenes de tu Espíritu Santo, para que en los momentos de rechazo cuando tu Palabra incomode y cuestione y cuando nos traten como te trataron a ti, sepamos encontrar en ti, la gracia y la fortaleza para saber ser firmes y fuertes</a:t>
            </a:r>
            <a:r>
              <a:rPr lang="es-PE" sz="2400" kern="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rPr>
              <a:t>, sabiendo que estamos actuando en tu </a:t>
            </a:r>
            <a:endParaRPr lang="es-PE" sz="2400" kern="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endParaRPr>
          </a:p>
          <a:p>
            <a:pPr marL="342900" indent="-342900" algn="ctr" fontAlgn="base">
              <a:spcBef>
                <a:spcPct val="20000"/>
              </a:spcBef>
              <a:spcAft>
                <a:spcPct val="0"/>
              </a:spcAft>
              <a:defRPr/>
            </a:pPr>
            <a:r>
              <a:rPr lang="es-PE" sz="2400" kern="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rPr>
              <a:t>	</a:t>
            </a:r>
            <a:endParaRPr lang="es-PE" sz="2400" kern="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endParaRPr>
          </a:p>
          <a:p>
            <a:pPr marL="342900" indent="-342900" algn="ctr" fontAlgn="base">
              <a:spcBef>
                <a:spcPct val="20000"/>
              </a:spcBef>
              <a:spcAft>
                <a:spcPct val="0"/>
              </a:spcAft>
              <a:defRPr/>
            </a:pPr>
            <a:r>
              <a:rPr lang="es-PE" sz="2400" kern="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rPr>
              <a:t>	</a:t>
            </a:r>
            <a:endParaRPr lang="es-PE" sz="2400" kern="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endParaRPr>
          </a:p>
          <a:p>
            <a:pPr marL="342900" indent="-342900" algn="ctr" fontAlgn="base">
              <a:spcBef>
                <a:spcPct val="20000"/>
              </a:spcBef>
              <a:spcAft>
                <a:spcPct val="0"/>
              </a:spcAft>
              <a:defRPr/>
            </a:pPr>
            <a:r>
              <a:rPr lang="es-PE" sz="2400" kern="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rPr>
              <a:t>	</a:t>
            </a:r>
            <a:endParaRPr lang="es-PE" sz="2400" kern="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endParaRPr>
          </a:p>
          <a:p>
            <a:pPr marL="342900" indent="-342900" algn="ctr" fontAlgn="base">
              <a:spcBef>
                <a:spcPct val="20000"/>
              </a:spcBef>
              <a:spcAft>
                <a:spcPct val="0"/>
              </a:spcAft>
              <a:defRPr/>
            </a:pPr>
            <a:r>
              <a:rPr lang="es-PE" sz="2400" kern="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rPr>
              <a:t>Nombre, que estamos anunciando tu Buena </a:t>
            </a:r>
            <a:r>
              <a:rPr lang="es-PE" sz="2400" kern="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rPr>
              <a:t>Nueva </a:t>
            </a:r>
            <a:r>
              <a:rPr lang="es-PE" sz="2400" kern="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rPr>
              <a:t> y </a:t>
            </a:r>
            <a:r>
              <a:rPr lang="es-PE" sz="2400" kern="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rPr>
              <a:t>así busquemos en ti </a:t>
            </a:r>
            <a:r>
              <a:rPr lang="es-PE" sz="2400" kern="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rPr>
              <a:t> consuelo </a:t>
            </a:r>
            <a:r>
              <a:rPr lang="es-PE" sz="2400" kern="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rPr>
              <a:t>y fortaleza</a:t>
            </a:r>
            <a:r>
              <a:rPr lang="es-PE" sz="2400" kern="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rPr>
              <a:t>. Amén.</a:t>
            </a:r>
            <a:endParaRPr lang="es-ES" sz="2400" kern="0" dirty="0">
              <a:solidFill>
                <a:schemeClr val="bg1"/>
              </a:solidFill>
              <a:effectLst>
                <a:glow rad="101600">
                  <a:srgbClr val="000000">
                    <a:satMod val="175000"/>
                    <a:alpha val="40000"/>
                  </a:srgbClr>
                </a:glow>
                <a:outerShdw blurRad="50800" dist="635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1273230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familia catolicos leyendo la Bib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82" y="493355"/>
            <a:ext cx="8099784" cy="586880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4479643"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endParaRPr lang="es-ES" sz="5400" b="1" spc="50" dirty="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endParaRPr>
          </a:p>
        </p:txBody>
      </p:sp>
      <p:sp>
        <p:nvSpPr>
          <p:cNvPr id="6" name="Text Box 7"/>
          <p:cNvSpPr txBox="1">
            <a:spLocks noChangeArrowheads="1"/>
          </p:cNvSpPr>
          <p:nvPr/>
        </p:nvSpPr>
        <p:spPr bwMode="auto">
          <a:xfrm>
            <a:off x="1678801" y="6362163"/>
            <a:ext cx="5662157" cy="461665"/>
          </a:xfrm>
          <a:prstGeom prst="rect">
            <a:avLst/>
          </a:prstGeom>
          <a:solidFill>
            <a:srgbClr val="46B002"/>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200" dirty="0">
                <a:solidFill>
                  <a:srgbClr val="FFFF00"/>
                </a:solidFill>
                <a:effectLst>
                  <a:outerShdw blurRad="38100" dist="38100" dir="2700000" algn="tl">
                    <a:srgbClr val="000000">
                      <a:alpha val="43137"/>
                    </a:srgbClr>
                  </a:outerShdw>
                </a:effectLst>
                <a:latin typeface="Poor Richard" pitchFamily="18" charset="0"/>
              </a:rPr>
              <a:t>Texto de </a:t>
            </a:r>
            <a:r>
              <a:rPr lang="es-PE" sz="1200" dirty="0" err="1">
                <a:solidFill>
                  <a:srgbClr val="FFFF00"/>
                </a:solidFill>
                <a:effectLst>
                  <a:outerShdw blurRad="38100" dist="38100" dir="2700000" algn="tl">
                    <a:srgbClr val="000000">
                      <a:alpha val="43137"/>
                    </a:srgbClr>
                  </a:outerShdw>
                </a:effectLst>
                <a:latin typeface="Poor Richard" pitchFamily="18" charset="0"/>
              </a:rPr>
              <a:t>Lectio</a:t>
            </a:r>
            <a:r>
              <a:rPr lang="es-PE" sz="1200" dirty="0">
                <a:solidFill>
                  <a:srgbClr val="FFFF00"/>
                </a:solidFill>
                <a:effectLst>
                  <a:outerShdw blurRad="38100" dist="38100" dir="2700000" algn="tl">
                    <a:srgbClr val="000000">
                      <a:alpha val="43137"/>
                    </a:srgbClr>
                  </a:outerShdw>
                </a:effectLst>
                <a:latin typeface="Poor Richard" pitchFamily="18" charset="0"/>
              </a:rPr>
              <a:t> Divina:  Padre César Chávez  </a:t>
            </a:r>
            <a:r>
              <a:rPr lang="es-PE" sz="1200" dirty="0" err="1">
                <a:solidFill>
                  <a:srgbClr val="FFFF00"/>
                </a:solidFill>
                <a:effectLst>
                  <a:outerShdw blurRad="38100" dist="38100" dir="2700000" algn="tl">
                    <a:srgbClr val="000000">
                      <a:alpha val="43137"/>
                    </a:srgbClr>
                  </a:outerShdw>
                </a:effectLst>
                <a:latin typeface="Poor Richard" pitchFamily="18" charset="0"/>
              </a:rPr>
              <a:t>Alva</a:t>
            </a:r>
            <a:r>
              <a:rPr lang="es-PE" sz="1200" dirty="0">
                <a:solidFill>
                  <a:srgbClr val="FFFF00"/>
                </a:solidFill>
                <a:effectLst>
                  <a:outerShdw blurRad="38100" dist="38100" dir="2700000" algn="tl">
                    <a:srgbClr val="000000">
                      <a:alpha val="43137"/>
                    </a:srgbClr>
                  </a:outerShdw>
                </a:effectLst>
                <a:latin typeface="Poor Richard" pitchFamily="18" charset="0"/>
              </a:rPr>
              <a:t> (Chuno) </a:t>
            </a:r>
            <a:r>
              <a:rPr lang="es-PE" sz="1200" dirty="0" err="1">
                <a:solidFill>
                  <a:srgbClr val="FFFF00"/>
                </a:solidFill>
                <a:effectLst>
                  <a:outerShdw blurRad="38100" dist="38100" dir="2700000" algn="tl">
                    <a:srgbClr val="000000">
                      <a:alpha val="43137"/>
                    </a:srgbClr>
                  </a:outerShdw>
                </a:effectLst>
                <a:latin typeface="Poor Richard" pitchFamily="18" charset="0"/>
              </a:rPr>
              <a:t>C.ongregación</a:t>
            </a:r>
            <a:r>
              <a:rPr lang="es-PE" sz="1200" dirty="0">
                <a:solidFill>
                  <a:srgbClr val="FFFF00"/>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200" dirty="0">
                <a:solidFill>
                  <a:srgbClr val="FFFF00"/>
                </a:solidFill>
                <a:effectLst>
                  <a:outerShdw blurRad="38100" dist="38100" dir="2700000" algn="tl">
                    <a:srgbClr val="000000">
                      <a:alpha val="43137"/>
                    </a:srgbClr>
                  </a:outerShdw>
                </a:effectLst>
                <a:latin typeface="Poor Richard" pitchFamily="18" charset="0"/>
              </a:rPr>
              <a:t> </a:t>
            </a:r>
            <a:r>
              <a:rPr lang="es-PE" sz="1200" dirty="0" err="1">
                <a:solidFill>
                  <a:srgbClr val="FFFF00"/>
                </a:solidFill>
                <a:effectLst>
                  <a:outerShdw blurRad="38100" dist="38100" dir="2700000" algn="tl">
                    <a:srgbClr val="000000">
                      <a:alpha val="43137"/>
                    </a:srgbClr>
                  </a:outerShdw>
                </a:effectLst>
                <a:latin typeface="Poor Richard" pitchFamily="18" charset="0"/>
              </a:rPr>
              <a:t>Power</a:t>
            </a:r>
            <a:r>
              <a:rPr lang="es-PE" sz="1200" dirty="0">
                <a:solidFill>
                  <a:srgbClr val="FFFF00"/>
                </a:solidFill>
                <a:effectLst>
                  <a:outerShdw blurRad="38100" dist="38100" dir="2700000" algn="tl">
                    <a:srgbClr val="000000">
                      <a:alpha val="43137"/>
                    </a:srgbClr>
                  </a:outerShdw>
                </a:effectLst>
                <a:latin typeface="Poor Richard" pitchFamily="18" charset="0"/>
              </a:rPr>
              <a:t> Point :  Sor Pilar Caycho Vela  - Hija de la Caridad de San Vicente de </a:t>
            </a:r>
            <a:r>
              <a:rPr lang="es-PE" sz="1200" dirty="0" smtClean="0">
                <a:solidFill>
                  <a:srgbClr val="FFFF00"/>
                </a:solidFill>
                <a:effectLst>
                  <a:outerShdw blurRad="38100" dist="38100" dir="2700000" algn="tl">
                    <a:srgbClr val="000000">
                      <a:alpha val="43137"/>
                    </a:srgbClr>
                  </a:outerShdw>
                </a:effectLst>
                <a:latin typeface="Poor Richard" pitchFamily="18" charset="0"/>
              </a:rPr>
              <a:t>Paúl</a:t>
            </a:r>
            <a:endParaRPr lang="es-PE" sz="1200" dirty="0">
              <a:solidFill>
                <a:srgbClr val="FFFF00"/>
              </a:solidFill>
              <a:effectLst>
                <a:outerShdw blurRad="38100" dist="38100" dir="2700000" algn="tl">
                  <a:srgbClr val="000000">
                    <a:alpha val="43137"/>
                  </a:srgbClr>
                </a:outerShdw>
              </a:effectLst>
              <a:latin typeface="Poor Richard" pitchFamily="18" charset="0"/>
            </a:endParaRPr>
          </a:p>
        </p:txBody>
      </p:sp>
    </p:spTree>
    <p:extLst>
      <p:ext uri="{BB962C8B-B14F-4D97-AF65-F5344CB8AC3E}">
        <p14:creationId xmlns:p14="http://schemas.microsoft.com/office/powerpoint/2010/main" val="8337445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9274" r="8474"/>
          <a:stretch/>
        </p:blipFill>
        <p:spPr bwMode="auto">
          <a:xfrm>
            <a:off x="510852" y="511100"/>
            <a:ext cx="8079356" cy="590257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510852" y="2729487"/>
            <a:ext cx="5321029" cy="26776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20000"/>
              </a:spcBef>
              <a:spcAft>
                <a:spcPct val="0"/>
              </a:spcAft>
              <a:buClr>
                <a:srgbClr val="CCECFF">
                  <a:lumMod val="75000"/>
                </a:srgbClr>
              </a:buClr>
              <a:defRPr/>
            </a:pPr>
            <a:r>
              <a:rPr lang="es-PE" sz="2800" i="1" kern="0" dirty="0">
                <a:solidFill>
                  <a:srgbClr val="FFFFFF"/>
                </a:solidFill>
                <a:effectLst>
                  <a:glow rad="101600">
                    <a:srgbClr val="422100">
                      <a:alpha val="60000"/>
                    </a:srgbClr>
                  </a:glow>
                  <a:outerShdw blurRad="38100" dist="38100" dir="2700000" algn="tl">
                    <a:srgbClr val="000000">
                      <a:alpha val="43137"/>
                    </a:srgbClr>
                  </a:outerShdw>
                </a:effectLst>
                <a:latin typeface="Tekton Pro" pitchFamily="34" charset="0"/>
                <a:cs typeface="Times New Roman" pitchFamily="18" charset="0"/>
              </a:rPr>
              <a:t>Cristo no es bien recibido en su propia tierra. Llenos de ira arrojaron a Cristo fuera de la ciudad. Cristo continuó </a:t>
            </a:r>
            <a:r>
              <a:rPr lang="es-PE" sz="2800" i="1" kern="0" dirty="0" smtClean="0">
                <a:solidFill>
                  <a:srgbClr val="FFFFFF"/>
                </a:solidFill>
                <a:effectLst>
                  <a:glow rad="101600">
                    <a:srgbClr val="422100">
                      <a:alpha val="60000"/>
                    </a:srgbClr>
                  </a:glow>
                  <a:outerShdw blurRad="38100" dist="38100" dir="2700000" algn="tl">
                    <a:srgbClr val="000000">
                      <a:alpha val="43137"/>
                    </a:srgbClr>
                  </a:outerShdw>
                </a:effectLst>
                <a:latin typeface="Tekton Pro" pitchFamily="34" charset="0"/>
                <a:cs typeface="Times New Roman" pitchFamily="18" charset="0"/>
              </a:rPr>
              <a:t>         su </a:t>
            </a:r>
            <a:r>
              <a:rPr lang="es-PE" sz="2800" i="1" kern="0" dirty="0">
                <a:solidFill>
                  <a:srgbClr val="FFFFFF"/>
                </a:solidFill>
                <a:effectLst>
                  <a:glow rad="101600">
                    <a:srgbClr val="422100">
                      <a:alpha val="60000"/>
                    </a:srgbClr>
                  </a:glow>
                  <a:outerShdw blurRad="38100" dist="38100" dir="2700000" algn="tl">
                    <a:srgbClr val="000000">
                      <a:alpha val="43137"/>
                    </a:srgbClr>
                  </a:outerShdw>
                </a:effectLst>
                <a:latin typeface="Tekton Pro" pitchFamily="34" charset="0"/>
                <a:cs typeface="Times New Roman" pitchFamily="18" charset="0"/>
              </a:rPr>
              <a:t>misión hasta el final. Se necesita valor, fuerza, gracia y auténtico compromiso para seguir al Señor. </a:t>
            </a:r>
            <a:endParaRPr lang="es-ES_tradnl" sz="2800" i="1" kern="0" dirty="0">
              <a:solidFill>
                <a:srgbClr val="FFFFFF"/>
              </a:solidFill>
              <a:effectLst>
                <a:glow rad="101600">
                  <a:srgbClr val="422100">
                    <a:alpha val="60000"/>
                  </a:srgbClr>
                </a:glow>
                <a:outerShdw blurRad="38100" dist="38100" dir="2700000" algn="tl">
                  <a:srgbClr val="000000">
                    <a:alpha val="43137"/>
                  </a:srgbClr>
                </a:outerShdw>
              </a:effectLst>
              <a:latin typeface="Tekton Pro" pitchFamily="34" charset="0"/>
              <a:cs typeface="Times New Roman" pitchFamily="18" charset="0"/>
            </a:endParaRPr>
          </a:p>
        </p:txBody>
      </p:sp>
      <p:sp>
        <p:nvSpPr>
          <p:cNvPr id="6" name="5 Rectángulo"/>
          <p:cNvSpPr/>
          <p:nvPr/>
        </p:nvSpPr>
        <p:spPr>
          <a:xfrm>
            <a:off x="2080469" y="396550"/>
            <a:ext cx="4572000" cy="461665"/>
          </a:xfrm>
          <a:prstGeom prst="rect">
            <a:avLst/>
          </a:prstGeom>
        </p:spPr>
        <p:txBody>
          <a:bodyPr wrap="square">
            <a:spAutoFit/>
          </a:bodyPr>
          <a:lstStyle/>
          <a:p>
            <a:pPr algn="ctr" fontAlgn="base">
              <a:spcBef>
                <a:spcPct val="20000"/>
              </a:spcBef>
              <a:spcAft>
                <a:spcPct val="0"/>
              </a:spcAft>
              <a:defRPr/>
            </a:pPr>
            <a:r>
              <a:rPr lang="es-ES_tradnl" sz="2400" b="1" kern="0" dirty="0">
                <a:solidFill>
                  <a:srgbClr val="FFFFFF"/>
                </a:solidFill>
                <a:effectLst>
                  <a:glow rad="101600">
                    <a:srgbClr val="FF3399">
                      <a:lumMod val="50000"/>
                      <a:alpha val="60000"/>
                    </a:srgbClr>
                  </a:glow>
                  <a:outerShdw blurRad="38100" dist="38100" dir="2700000" algn="tl">
                    <a:srgbClr val="000000">
                      <a:alpha val="43137"/>
                    </a:srgbClr>
                  </a:outerShdw>
                </a:effectLst>
                <a:latin typeface="Times New Roman" pitchFamily="18" charset="0"/>
                <a:cs typeface="Times New Roman" pitchFamily="18" charset="0"/>
              </a:rPr>
              <a:t>AMBIENTACIÓN:</a:t>
            </a:r>
            <a:r>
              <a:rPr lang="es-ES_tradnl" sz="2400" i="1" kern="0" dirty="0">
                <a:solidFill>
                  <a:srgbClr val="FFFFFF"/>
                </a:solidFill>
                <a:effectLst>
                  <a:glow rad="101600">
                    <a:srgbClr val="FF3399">
                      <a:lumMod val="50000"/>
                      <a:alpha val="60000"/>
                    </a:srgbClr>
                  </a:glow>
                  <a:outerShdw blurRad="38100" dist="38100" dir="2700000" algn="tl">
                    <a:srgbClr val="000000">
                      <a:alpha val="43137"/>
                    </a:srgbClr>
                  </a:outerShdw>
                </a:effectLst>
                <a:latin typeface="Times New Roman" pitchFamily="18" charset="0"/>
                <a:cs typeface="Times New Roman" pitchFamily="18" charset="0"/>
              </a:rPr>
              <a:t> </a:t>
            </a:r>
            <a:endParaRPr lang="es-PE" sz="2400" dirty="0">
              <a:solidFill>
                <a:srgbClr val="FFFFFF"/>
              </a:solidFill>
              <a:effectLst>
                <a:glow rad="101600">
                  <a:srgbClr val="FF3399">
                    <a:lumMod val="50000"/>
                    <a:alpha val="60000"/>
                  </a:srgb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70204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lindas imagenes de Jesus camin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4" y="489476"/>
            <a:ext cx="8086904" cy="592420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6 Rectángulo"/>
          <p:cNvSpPr/>
          <p:nvPr/>
        </p:nvSpPr>
        <p:spPr>
          <a:xfrm>
            <a:off x="503304" y="803089"/>
            <a:ext cx="8088720" cy="5632311"/>
          </a:xfrm>
          <a:prstGeom prst="rect">
            <a:avLst/>
          </a:prstGeom>
        </p:spPr>
        <p:txBody>
          <a:bodyPr wrap="square">
            <a:spAutoFit/>
          </a:bodyPr>
          <a:lstStyle/>
          <a:p>
            <a:pPr algn="ctr" fontAlgn="base">
              <a:spcBef>
                <a:spcPct val="0"/>
              </a:spcBef>
              <a:spcAft>
                <a:spcPct val="0"/>
              </a:spcAft>
            </a:pPr>
            <a:r>
              <a:rPr lang="es-ES_tradnl" sz="2400" i="1" dirty="0">
                <a:solidFill>
                  <a:srgbClr val="FFFFFF"/>
                </a:solidFill>
                <a:effectLst>
                  <a:glow rad="101600">
                    <a:srgbClr val="000000">
                      <a:alpha val="60000"/>
                    </a:srgbClr>
                  </a:glow>
                </a:effectLst>
                <a:latin typeface="Tekton Pro" pitchFamily="34" charset="0"/>
                <a:cs typeface="Times New Roman" pitchFamily="18" charset="0"/>
              </a:rPr>
              <a:t> </a:t>
            </a:r>
            <a:r>
              <a:rPr lang="es-ES" sz="2400" dirty="0">
                <a:solidFill>
                  <a:srgbClr val="FFFFFF"/>
                </a:solidFill>
                <a:effectLst>
                  <a:glow rad="101600">
                    <a:srgbClr val="000000">
                      <a:alpha val="60000"/>
                    </a:srgbClr>
                  </a:glow>
                </a:effectLst>
                <a:latin typeface="Tekton Pro" pitchFamily="34" charset="0"/>
                <a:cs typeface="Times New Roman" pitchFamily="18" charset="0"/>
              </a:rPr>
              <a:t>Señor Jesús, manifestaste quién eras y lo que  harías,</a:t>
            </a:r>
          </a:p>
          <a:p>
            <a:pPr algn="ctr" fontAlgn="base">
              <a:spcBef>
                <a:spcPct val="0"/>
              </a:spcBef>
              <a:spcAft>
                <a:spcPct val="0"/>
              </a:spcAft>
            </a:pPr>
            <a:r>
              <a:rPr lang="es-PE" sz="2400" dirty="0" smtClean="0">
                <a:solidFill>
                  <a:srgbClr val="FFFFFF"/>
                </a:solidFill>
                <a:effectLst>
                  <a:glow rad="101600">
                    <a:srgbClr val="000000">
                      <a:alpha val="60000"/>
                    </a:srgbClr>
                  </a:glow>
                </a:effectLst>
                <a:latin typeface="Tekton Pro" pitchFamily="34" charset="0"/>
                <a:cs typeface="Times New Roman" pitchFamily="18" charset="0"/>
              </a:rPr>
              <a:t>hiciste ver tu corazón, para que supieran tu identidad y tu misión, </a:t>
            </a:r>
            <a:r>
              <a:rPr lang="es-ES" sz="2400" dirty="0" smtClean="0">
                <a:solidFill>
                  <a:srgbClr val="FFFFFF"/>
                </a:solidFill>
                <a:effectLst>
                  <a:glow rad="101600">
                    <a:srgbClr val="000000">
                      <a:alpha val="60000"/>
                    </a:srgbClr>
                  </a:glow>
                </a:effectLst>
                <a:latin typeface="Tekton Pro" pitchFamily="34" charset="0"/>
                <a:cs typeface="Times New Roman" pitchFamily="18" charset="0"/>
              </a:rPr>
              <a:t>y cuando Tú les hiciste ver esta situación, reaccionaron de manera violenta hasta tal punto de querer eliminarte; </a:t>
            </a:r>
            <a:r>
              <a:rPr lang="es-PE" sz="2400" dirty="0" smtClean="0">
                <a:solidFill>
                  <a:srgbClr val="FFFFFF"/>
                </a:solidFill>
                <a:effectLst>
                  <a:glow rad="101600">
                    <a:srgbClr val="000000">
                      <a:alpha val="60000"/>
                    </a:srgbClr>
                  </a:glow>
                </a:effectLst>
                <a:latin typeface="Tekton Pro" pitchFamily="34" charset="0"/>
                <a:cs typeface="Times New Roman" pitchFamily="18" charset="0"/>
              </a:rPr>
              <a:t> </a:t>
            </a:r>
          </a:p>
          <a:p>
            <a:pPr algn="ctr" fontAlgn="base">
              <a:spcBef>
                <a:spcPct val="0"/>
              </a:spcBef>
              <a:spcAft>
                <a:spcPct val="0"/>
              </a:spcAft>
            </a:pPr>
            <a:r>
              <a:rPr lang="es-PE" sz="2400" dirty="0" smtClean="0">
                <a:solidFill>
                  <a:srgbClr val="FFFFFF"/>
                </a:solidFill>
                <a:effectLst>
                  <a:glow rad="101600">
                    <a:srgbClr val="000000">
                      <a:alpha val="60000"/>
                    </a:srgbClr>
                  </a:glow>
                </a:effectLst>
                <a:latin typeface="Tekton Pro" pitchFamily="34" charset="0"/>
                <a:cs typeface="Times New Roman" pitchFamily="18" charset="0"/>
              </a:rPr>
              <a:t>te pedimos que a nosotros que te buscamos, nos ayudes a </a:t>
            </a:r>
          </a:p>
          <a:p>
            <a:pPr algn="ctr" fontAlgn="base">
              <a:spcBef>
                <a:spcPct val="0"/>
              </a:spcBef>
              <a:spcAft>
                <a:spcPct val="0"/>
              </a:spcAft>
            </a:pPr>
            <a:endParaRPr lang="es-PE" sz="2400" dirty="0">
              <a:solidFill>
                <a:srgbClr val="FFFFFF"/>
              </a:solidFill>
              <a:effectLst>
                <a:glow rad="101600">
                  <a:srgbClr val="000000">
                    <a:alpha val="60000"/>
                  </a:srgbClr>
                </a:glow>
              </a:effectLst>
              <a:latin typeface="Tekton Pro" pitchFamily="34" charset="0"/>
              <a:cs typeface="Times New Roman" pitchFamily="18" charset="0"/>
            </a:endParaRPr>
          </a:p>
          <a:p>
            <a:pPr algn="ctr" fontAlgn="base">
              <a:spcBef>
                <a:spcPct val="0"/>
              </a:spcBef>
              <a:spcAft>
                <a:spcPct val="0"/>
              </a:spcAft>
            </a:pPr>
            <a:endParaRPr lang="es-PE" sz="2400" dirty="0" smtClean="0">
              <a:solidFill>
                <a:srgbClr val="FFFFFF"/>
              </a:solidFill>
              <a:effectLst>
                <a:glow rad="101600">
                  <a:srgbClr val="000000">
                    <a:alpha val="60000"/>
                  </a:srgbClr>
                </a:glow>
              </a:effectLst>
              <a:latin typeface="Tekton Pro" pitchFamily="34" charset="0"/>
              <a:cs typeface="Times New Roman" pitchFamily="18" charset="0"/>
            </a:endParaRPr>
          </a:p>
          <a:p>
            <a:pPr algn="ctr" fontAlgn="base">
              <a:spcBef>
                <a:spcPct val="0"/>
              </a:spcBef>
              <a:spcAft>
                <a:spcPct val="0"/>
              </a:spcAft>
            </a:pPr>
            <a:endParaRPr lang="es-PE" sz="2400" dirty="0">
              <a:solidFill>
                <a:srgbClr val="FFFFFF"/>
              </a:solidFill>
              <a:effectLst>
                <a:glow rad="101600">
                  <a:srgbClr val="000000">
                    <a:alpha val="60000"/>
                  </a:srgbClr>
                </a:glow>
              </a:effectLst>
              <a:latin typeface="Tekton Pro" pitchFamily="34" charset="0"/>
              <a:cs typeface="Times New Roman" pitchFamily="18" charset="0"/>
            </a:endParaRPr>
          </a:p>
          <a:p>
            <a:pPr algn="ctr" fontAlgn="base">
              <a:spcBef>
                <a:spcPct val="0"/>
              </a:spcBef>
              <a:spcAft>
                <a:spcPct val="0"/>
              </a:spcAft>
            </a:pPr>
            <a:endParaRPr lang="es-PE" sz="2400" dirty="0" smtClean="0">
              <a:solidFill>
                <a:srgbClr val="FFFFFF"/>
              </a:solidFill>
              <a:effectLst>
                <a:glow rad="101600">
                  <a:srgbClr val="000000">
                    <a:alpha val="60000"/>
                  </a:srgbClr>
                </a:glow>
              </a:effectLst>
              <a:latin typeface="Tekton Pro" pitchFamily="34" charset="0"/>
              <a:cs typeface="Times New Roman" pitchFamily="18" charset="0"/>
            </a:endParaRPr>
          </a:p>
          <a:p>
            <a:pPr algn="ctr" fontAlgn="base">
              <a:spcBef>
                <a:spcPct val="0"/>
              </a:spcBef>
              <a:spcAft>
                <a:spcPct val="0"/>
              </a:spcAft>
            </a:pPr>
            <a:endParaRPr lang="es-PE" sz="2400" dirty="0">
              <a:solidFill>
                <a:srgbClr val="FFFFFF"/>
              </a:solidFill>
              <a:effectLst>
                <a:glow rad="101600">
                  <a:srgbClr val="000000">
                    <a:alpha val="60000"/>
                  </a:srgbClr>
                </a:glow>
              </a:effectLst>
              <a:latin typeface="Tekton Pro" pitchFamily="34" charset="0"/>
              <a:cs typeface="Times New Roman" pitchFamily="18" charset="0"/>
            </a:endParaRPr>
          </a:p>
          <a:p>
            <a:pPr algn="ctr" fontAlgn="base">
              <a:spcBef>
                <a:spcPct val="0"/>
              </a:spcBef>
              <a:spcAft>
                <a:spcPct val="0"/>
              </a:spcAft>
            </a:pPr>
            <a:endParaRPr lang="es-PE" sz="2400" dirty="0" smtClean="0">
              <a:solidFill>
                <a:srgbClr val="FFFFFF"/>
              </a:solidFill>
              <a:effectLst>
                <a:glow rad="101600">
                  <a:srgbClr val="000000">
                    <a:alpha val="60000"/>
                  </a:srgbClr>
                </a:glow>
              </a:effectLst>
              <a:latin typeface="Tekton Pro" pitchFamily="34" charset="0"/>
              <a:cs typeface="Times New Roman" pitchFamily="18" charset="0"/>
            </a:endParaRPr>
          </a:p>
          <a:p>
            <a:pPr algn="ctr" fontAlgn="base">
              <a:spcBef>
                <a:spcPct val="0"/>
              </a:spcBef>
              <a:spcAft>
                <a:spcPct val="0"/>
              </a:spcAft>
            </a:pPr>
            <a:r>
              <a:rPr lang="es-PE" sz="2400" dirty="0" smtClean="0">
                <a:solidFill>
                  <a:srgbClr val="FFFFFF"/>
                </a:solidFill>
                <a:effectLst>
                  <a:glow rad="101600">
                    <a:srgbClr val="000000">
                      <a:alpha val="60000"/>
                    </a:srgbClr>
                  </a:glow>
                </a:effectLst>
                <a:latin typeface="Tekton Pro" pitchFamily="34" charset="0"/>
                <a:cs typeface="Times New Roman" pitchFamily="18" charset="0"/>
              </a:rPr>
              <a:t>conocerte siempre más, a ser dóciles a tu palabra para reconocerte por medio de ella como Aquel que viene </a:t>
            </a:r>
          </a:p>
          <a:p>
            <a:pPr algn="ctr" fontAlgn="base">
              <a:spcBef>
                <a:spcPct val="0"/>
              </a:spcBef>
              <a:spcAft>
                <a:spcPct val="0"/>
              </a:spcAft>
            </a:pPr>
            <a:r>
              <a:rPr lang="es-PE" sz="2400" dirty="0" smtClean="0">
                <a:solidFill>
                  <a:srgbClr val="FFFFFF"/>
                </a:solidFill>
                <a:effectLst>
                  <a:glow rad="101600">
                    <a:srgbClr val="000000">
                      <a:alpha val="60000"/>
                    </a:srgbClr>
                  </a:glow>
                </a:effectLst>
                <a:latin typeface="Tekton Pro" pitchFamily="34" charset="0"/>
                <a:cs typeface="Times New Roman" pitchFamily="18" charset="0"/>
              </a:rPr>
              <a:t>a darnos el sentido pleno y total de todo lo que somos y de  todo lo que hacemos y de todo lo que debemos ser. Amén.</a:t>
            </a:r>
            <a:endParaRPr lang="es-PE" sz="2400" dirty="0">
              <a:solidFill>
                <a:srgbClr val="FFFFFF"/>
              </a:solidFill>
              <a:effectLst>
                <a:glow rad="101600">
                  <a:srgbClr val="000000">
                    <a:alpha val="60000"/>
                  </a:srgbClr>
                </a:glow>
              </a:effectLst>
              <a:latin typeface="Tekton Pro" pitchFamily="34" charset="0"/>
              <a:cs typeface="Times New Roman" pitchFamily="18" charset="0"/>
            </a:endParaRPr>
          </a:p>
        </p:txBody>
      </p:sp>
      <p:sp>
        <p:nvSpPr>
          <p:cNvPr id="9" name="8 Rectángulo"/>
          <p:cNvSpPr/>
          <p:nvPr/>
        </p:nvSpPr>
        <p:spPr>
          <a:xfrm>
            <a:off x="4535615" y="2342961"/>
            <a:ext cx="3643338" cy="523220"/>
          </a:xfrm>
          <a:prstGeom prst="rect">
            <a:avLst/>
          </a:prstGeom>
        </p:spPr>
        <p:txBody>
          <a:bodyPr wrap="square">
            <a:spAutoFit/>
          </a:bodyPr>
          <a:lstStyle/>
          <a:p>
            <a:pPr algn="ctr" fontAlgn="base">
              <a:spcBef>
                <a:spcPct val="0"/>
              </a:spcBef>
              <a:spcAft>
                <a:spcPct val="0"/>
              </a:spcAft>
            </a:pPr>
            <a:r>
              <a:rPr lang="es-ES" sz="2800" dirty="0">
                <a:solidFill>
                  <a:srgbClr val="FFFFFF"/>
                </a:solidFill>
                <a:latin typeface="Tekton Pro" pitchFamily="34" charset="0"/>
                <a:cs typeface="Times New Roman" pitchFamily="18" charset="0"/>
              </a:rPr>
              <a:t>  </a:t>
            </a:r>
          </a:p>
        </p:txBody>
      </p:sp>
      <p:sp>
        <p:nvSpPr>
          <p:cNvPr id="10" name="9 Rectángulo"/>
          <p:cNvSpPr/>
          <p:nvPr/>
        </p:nvSpPr>
        <p:spPr>
          <a:xfrm>
            <a:off x="798204" y="476677"/>
            <a:ext cx="2018501" cy="400110"/>
          </a:xfrm>
          <a:prstGeom prst="rect">
            <a:avLst/>
          </a:prstGeom>
        </p:spPr>
        <p:txBody>
          <a:bodyPr wrap="none">
            <a:spAutoFit/>
          </a:bodyPr>
          <a:lstStyle/>
          <a:p>
            <a:pPr algn="ctr" fontAlgn="base">
              <a:spcBef>
                <a:spcPct val="0"/>
              </a:spcBef>
              <a:spcAft>
                <a:spcPct val="0"/>
              </a:spcAft>
            </a:pPr>
            <a:r>
              <a:rPr lang="es-ES_tradnl" sz="2000" b="1" dirty="0">
                <a:solidFill>
                  <a:srgbClr val="FFFFFF"/>
                </a:solidFill>
                <a:effectLst>
                  <a:outerShdw blurRad="50800" dist="63500" dir="18900000" algn="bl" rotWithShape="0">
                    <a:srgbClr val="C00000"/>
                  </a:outerShdw>
                </a:effectLst>
                <a:latin typeface="Kristen ITC" panose="03050502040202030202" pitchFamily="66" charset="0"/>
                <a:cs typeface="Times New Roman" pitchFamily="18" charset="0"/>
              </a:rPr>
              <a:t>Oración inicial</a:t>
            </a:r>
            <a:endParaRPr lang="es-PE" sz="2000" dirty="0">
              <a:solidFill>
                <a:srgbClr val="FFFFFF"/>
              </a:solidFill>
              <a:effectLst>
                <a:outerShdw blurRad="50800" dist="63500" dir="18900000" algn="bl" rotWithShape="0">
                  <a:srgbClr val="C00000"/>
                </a:outerShdw>
              </a:effectLst>
              <a:latin typeface="Kristen ITC" panose="03050502040202030202" pitchFamily="66" charset="0"/>
              <a:cs typeface="Times New Roman" pitchFamily="18" charset="0"/>
            </a:endParaRPr>
          </a:p>
        </p:txBody>
      </p:sp>
    </p:spTree>
    <p:extLst>
      <p:ext uri="{BB962C8B-B14F-4D97-AF65-F5344CB8AC3E}">
        <p14:creationId xmlns:p14="http://schemas.microsoft.com/office/powerpoint/2010/main" val="46117677"/>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3*#ppt_w"/>
                                          </p:val>
                                        </p:tav>
                                        <p:tav tm="100000">
                                          <p:val>
                                            <p:strVal val="#ppt_w"/>
                                          </p:val>
                                        </p:tav>
                                      </p:tavLst>
                                    </p:anim>
                                    <p:anim calcmode="lin" valueType="num">
                                      <p:cBhvr>
                                        <p:cTn id="8"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lindas imagenes de Jesus camin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69" y="530534"/>
            <a:ext cx="8072781" cy="586141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2 Marcador de contenido"/>
          <p:cNvSpPr txBox="1">
            <a:spLocks/>
          </p:cNvSpPr>
          <p:nvPr/>
        </p:nvSpPr>
        <p:spPr bwMode="auto">
          <a:xfrm>
            <a:off x="379664" y="4708921"/>
            <a:ext cx="8184786" cy="16661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defRPr/>
            </a:pPr>
            <a:r>
              <a:rPr lang="es-ES_tradnl" sz="2600" b="1" i="1" kern="0" dirty="0">
                <a:solidFill>
                  <a:srgbClr val="FFFF00"/>
                </a:solidFill>
                <a:effectLst>
                  <a:glow rad="101600">
                    <a:schemeClr val="accent4">
                      <a:satMod val="175000"/>
                      <a:alpha val="40000"/>
                    </a:schemeClr>
                  </a:glow>
                  <a:outerShdw blurRad="50800" dist="50800" algn="l" rotWithShape="0">
                    <a:prstClr val="black"/>
                  </a:outerShdw>
                </a:effectLst>
                <a:latin typeface="Times New Roman" pitchFamily="18" charset="0"/>
                <a:cs typeface="Times New Roman" pitchFamily="18" charset="0"/>
              </a:rPr>
              <a:t>Motivación</a:t>
            </a:r>
            <a:r>
              <a:rPr lang="es-ES_tradnl" sz="2600" b="1" i="1" kern="0" dirty="0">
                <a:solidFill>
                  <a:srgbClr val="FFFFFF"/>
                </a:solidFill>
                <a:effectLst>
                  <a:glow rad="101600">
                    <a:schemeClr val="accent4">
                      <a:satMod val="175000"/>
                      <a:alpha val="40000"/>
                    </a:schemeClr>
                  </a:glow>
                  <a:outerShdw blurRad="50800" dist="50800" algn="l" rotWithShape="0">
                    <a:prstClr val="black"/>
                  </a:outerShdw>
                </a:effectLst>
                <a:latin typeface="Times New Roman" pitchFamily="18" charset="0"/>
                <a:cs typeface="Times New Roman" pitchFamily="18" charset="0"/>
              </a:rPr>
              <a:t>:</a:t>
            </a:r>
            <a:r>
              <a:rPr lang="es-PE" sz="2600" b="1" i="1" kern="0" dirty="0">
                <a:solidFill>
                  <a:srgbClr val="FFFFFF"/>
                </a:solidFill>
                <a:effectLst>
                  <a:glow rad="101600">
                    <a:schemeClr val="accent4">
                      <a:satMod val="175000"/>
                      <a:alpha val="40000"/>
                    </a:schemeClr>
                  </a:glow>
                  <a:outerShdw blurRad="50800" dist="50800" algn="l" rotWithShape="0">
                    <a:prstClr val="black"/>
                  </a:outerShdw>
                </a:effectLst>
                <a:latin typeface="Times New Roman" pitchFamily="18" charset="0"/>
                <a:cs typeface="Times New Roman" pitchFamily="18" charset="0"/>
              </a:rPr>
              <a:t>El mensaje de Jesús es de liberación: no hay desquite de Dios, sino misericordia y gracia. Su anuncio, aunque pase por la incomprensión y el rechazo, es para todos los pueblos. Escuchemos:</a:t>
            </a:r>
            <a:endParaRPr lang="es-ES_tradnl" sz="2600" i="1" kern="0" dirty="0">
              <a:solidFill>
                <a:srgbClr val="FFFFFF"/>
              </a:solidFill>
              <a:effectLst>
                <a:glow rad="101600">
                  <a:schemeClr val="accent4">
                    <a:satMod val="175000"/>
                    <a:alpha val="40000"/>
                  </a:schemeClr>
                </a:glow>
                <a:outerShdw blurRad="50800" dist="50800" algn="l" rotWithShape="0">
                  <a:prstClr val="black"/>
                </a:outerShdw>
              </a:effectLst>
            </a:endParaRPr>
          </a:p>
        </p:txBody>
      </p:sp>
      <p:sp>
        <p:nvSpPr>
          <p:cNvPr id="11" name="10 Rectángulo"/>
          <p:cNvSpPr/>
          <p:nvPr/>
        </p:nvSpPr>
        <p:spPr>
          <a:xfrm>
            <a:off x="1285852" y="857232"/>
            <a:ext cx="184731" cy="461665"/>
          </a:xfrm>
          <a:prstGeom prst="rect">
            <a:avLst/>
          </a:prstGeom>
        </p:spPr>
        <p:txBody>
          <a:bodyPr wrap="none">
            <a:spAutoFit/>
          </a:bodyPr>
          <a:lstStyle/>
          <a:p>
            <a:pPr fontAlgn="base">
              <a:spcBef>
                <a:spcPct val="0"/>
              </a:spcBef>
              <a:spcAft>
                <a:spcPct val="0"/>
              </a:spcAft>
            </a:pPr>
            <a:endParaRPr lang="es-PE" sz="2400" dirty="0">
              <a:solidFill>
                <a:srgbClr val="FFFFFF"/>
              </a:solidFill>
              <a:effectLst>
                <a:outerShdw blurRad="50800" dist="38100" dir="10800000" algn="r" rotWithShape="0">
                  <a:prstClr val="black"/>
                </a:outerShdw>
              </a:effectLst>
              <a:cs typeface="Times New Roman" pitchFamily="18" charset="0"/>
            </a:endParaRPr>
          </a:p>
        </p:txBody>
      </p:sp>
      <p:sp>
        <p:nvSpPr>
          <p:cNvPr id="12" name="Rectángulo redondeado 11"/>
          <p:cNvSpPr>
            <a:spLocks noChangeArrowheads="1"/>
          </p:cNvSpPr>
          <p:nvPr/>
        </p:nvSpPr>
        <p:spPr bwMode="auto">
          <a:xfrm>
            <a:off x="516395" y="543413"/>
            <a:ext cx="3913937" cy="704850"/>
          </a:xfrm>
          <a:prstGeom prst="roundRect">
            <a:avLst>
              <a:gd name="adj" fmla="val 16667"/>
            </a:avLst>
          </a:prstGeom>
          <a:solidFill>
            <a:srgbClr val="52C204"/>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sz="1600" b="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LECTIO</a:t>
            </a:r>
            <a:endParaRPr lang="es-PE" sz="1600" b="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a:spcAft>
                <a:spcPts val="0"/>
              </a:spcAft>
            </a:pPr>
            <a:r>
              <a:rPr lang="es-ES_tradnl"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¿Qué dice el texto? Lucas </a:t>
            </a:r>
            <a:r>
              <a:rPr lang="es-ES_tradnl"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4,  21-30</a:t>
            </a:r>
            <a:endParaRPr lang="es-ES_tradnl" sz="16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a:spcAft>
                <a:spcPts val="0"/>
              </a:spcAft>
            </a:pPr>
            <a:endParaRPr lang="es-PE" sz="1600" dirty="0">
              <a:solidFill>
                <a:srgbClr val="8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2381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1"/>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jesus leyendo en la sinago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24" y="491319"/>
            <a:ext cx="8099783" cy="5896601"/>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14366" name="Rectangle 30"/>
          <p:cNvSpPr>
            <a:spLocks noChangeArrowheads="1"/>
          </p:cNvSpPr>
          <p:nvPr/>
        </p:nvSpPr>
        <p:spPr bwMode="auto">
          <a:xfrm>
            <a:off x="755576" y="563838"/>
            <a:ext cx="8207375" cy="46166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s-ES" sz="2400" b="1" dirty="0" smtClean="0">
                <a:solidFill>
                  <a:srgbClr val="FFFFFF"/>
                </a:solidFill>
                <a:effectLst>
                  <a:glow rad="63500">
                    <a:srgbClr val="000000">
                      <a:satMod val="175000"/>
                      <a:alpha val="4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Lucas </a:t>
            </a:r>
            <a:r>
              <a:rPr lang="es-ES" sz="2400" b="1" dirty="0">
                <a:solidFill>
                  <a:srgbClr val="FFFFFF"/>
                </a:solidFill>
                <a:effectLst>
                  <a:glow rad="63500">
                    <a:srgbClr val="000000">
                      <a:satMod val="175000"/>
                      <a:alpha val="4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4, 21-30</a:t>
            </a:r>
          </a:p>
        </p:txBody>
      </p:sp>
      <p:sp>
        <p:nvSpPr>
          <p:cNvPr id="4" name="Rectangle 30"/>
          <p:cNvSpPr>
            <a:spLocks noChangeArrowheads="1"/>
          </p:cNvSpPr>
          <p:nvPr/>
        </p:nvSpPr>
        <p:spPr bwMode="auto">
          <a:xfrm>
            <a:off x="755577" y="1098022"/>
            <a:ext cx="3932334" cy="3785652"/>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3200" b="1" dirty="0">
                <a:solidFill>
                  <a:schemeClr val="bg1"/>
                </a:solidFill>
                <a:effectLst>
                  <a:glow rad="101600">
                    <a:srgbClr val="000000">
                      <a:alpha val="60000"/>
                    </a:srgbClr>
                  </a:glow>
                  <a:outerShdw blurRad="50800" dist="38100" dir="10800000" algn="r" rotWithShape="0">
                    <a:prstClr val="black"/>
                  </a:outerShdw>
                </a:effectLst>
                <a:latin typeface="Tekton Pro" pitchFamily="34" charset="0"/>
                <a:ea typeface="Arial Unicode MS" pitchFamily="34" charset="-128"/>
                <a:cs typeface="Arial Unicode MS" pitchFamily="34" charset="-128"/>
              </a:rPr>
              <a:t>En aquel tiempo, </a:t>
            </a:r>
            <a:r>
              <a:rPr lang="es-ES" sz="3200" b="1" baseline="30000" dirty="0" smtClean="0">
                <a:solidFill>
                  <a:schemeClr val="bg1"/>
                </a:solidFill>
                <a:effectLst>
                  <a:glow rad="101600">
                    <a:srgbClr val="000000">
                      <a:alpha val="60000"/>
                    </a:srgbClr>
                  </a:glow>
                  <a:outerShdw blurRad="50800" dist="38100" dir="10800000" algn="r" rotWithShape="0">
                    <a:prstClr val="black"/>
                  </a:outerShdw>
                </a:effectLst>
                <a:latin typeface="Tekton Pro" pitchFamily="34" charset="0"/>
                <a:cs typeface="Times New Roman" pitchFamily="18" charset="0"/>
              </a:rPr>
              <a:t> </a:t>
            </a:r>
            <a:r>
              <a:rPr lang="es-ES" sz="3200" b="1" dirty="0">
                <a:solidFill>
                  <a:schemeClr val="bg1"/>
                </a:solidFill>
                <a:effectLst>
                  <a:glow rad="101600">
                    <a:srgbClr val="000000">
                      <a:alpha val="60000"/>
                    </a:srgbClr>
                  </a:glow>
                  <a:outerShdw blurRad="50800" dist="38100" dir="10800000" algn="r" rotWithShape="0">
                    <a:prstClr val="black"/>
                  </a:outerShdw>
                </a:effectLst>
                <a:latin typeface="Tekton Pro" pitchFamily="34" charset="0"/>
                <a:ea typeface="Arial Unicode MS" pitchFamily="34" charset="-128"/>
                <a:cs typeface="Arial Unicode MS" pitchFamily="34" charset="-128"/>
              </a:rPr>
              <a:t>comenzó Jesús a decir en la sinagoga</a:t>
            </a:r>
            <a:r>
              <a:rPr lang="es-ES" sz="3200" b="1" dirty="0" smtClean="0">
                <a:solidFill>
                  <a:schemeClr val="bg1"/>
                </a:solidFill>
                <a:effectLst>
                  <a:glow rad="101600">
                    <a:srgbClr val="000000">
                      <a:alpha val="60000"/>
                    </a:srgbClr>
                  </a:glow>
                  <a:outerShdw blurRad="50800" dist="38100" dir="10800000" algn="r" rotWithShape="0">
                    <a:prstClr val="black"/>
                  </a:outerShdw>
                </a:effectLst>
                <a:latin typeface="Tekton Pro" pitchFamily="34" charset="0"/>
                <a:ea typeface="Arial Unicode MS" pitchFamily="34" charset="-128"/>
                <a:cs typeface="Arial Unicode MS" pitchFamily="34" charset="-128"/>
              </a:rPr>
              <a:t>:                      </a:t>
            </a:r>
            <a:r>
              <a:rPr lang="es-PE" sz="3200" b="1" dirty="0" smtClean="0">
                <a:solidFill>
                  <a:srgbClr val="FFFF00"/>
                </a:solidFill>
                <a:effectLst>
                  <a:glow rad="101600">
                    <a:srgbClr val="000000">
                      <a:alpha val="60000"/>
                    </a:srgbClr>
                  </a:glow>
                  <a:outerShdw blurRad="50800" dist="38100" dir="10800000" algn="r" rotWithShape="0">
                    <a:prstClr val="black"/>
                  </a:outerShdw>
                </a:effectLst>
                <a:latin typeface="Tekton Pro" pitchFamily="34" charset="0"/>
                <a:ea typeface="Arial Unicode MS" pitchFamily="34" charset="-128"/>
                <a:cs typeface="Arial Unicode MS" pitchFamily="34" charset="-128"/>
              </a:rPr>
              <a:t>– Hoy </a:t>
            </a:r>
            <a:r>
              <a:rPr lang="es-PE" sz="3200" b="1" dirty="0">
                <a:solidFill>
                  <a:srgbClr val="FFFF00"/>
                </a:solidFill>
                <a:effectLst>
                  <a:glow rad="101600">
                    <a:srgbClr val="000000">
                      <a:alpha val="60000"/>
                    </a:srgbClr>
                  </a:glow>
                  <a:outerShdw blurRad="50800" dist="38100" dir="10800000" algn="r" rotWithShape="0">
                    <a:prstClr val="black"/>
                  </a:outerShdw>
                </a:effectLst>
                <a:latin typeface="Tekton Pro" pitchFamily="34" charset="0"/>
                <a:ea typeface="Arial Unicode MS" pitchFamily="34" charset="-128"/>
                <a:cs typeface="Arial Unicode MS" pitchFamily="34" charset="-128"/>
              </a:rPr>
              <a:t>se cumple esta Escritura que acaban de </a:t>
            </a:r>
            <a:r>
              <a:rPr lang="es-PE" sz="3200" b="1" dirty="0" smtClean="0">
                <a:solidFill>
                  <a:srgbClr val="FFFF00"/>
                </a:solidFill>
                <a:effectLst>
                  <a:glow rad="101600">
                    <a:srgbClr val="000000">
                      <a:alpha val="60000"/>
                    </a:srgbClr>
                  </a:glow>
                  <a:outerShdw blurRad="50800" dist="38100" dir="10800000" algn="r" rotWithShape="0">
                    <a:prstClr val="black"/>
                  </a:outerShdw>
                </a:effectLst>
                <a:latin typeface="Tekton Pro" pitchFamily="34" charset="0"/>
                <a:ea typeface="Arial Unicode MS" pitchFamily="34" charset="-128"/>
                <a:cs typeface="Arial Unicode MS" pitchFamily="34" charset="-128"/>
              </a:rPr>
              <a:t>oír.</a:t>
            </a:r>
            <a:endParaRPr lang="es-PE" sz="3200" b="1" dirty="0">
              <a:solidFill>
                <a:srgbClr val="FFFF00"/>
              </a:solidFill>
              <a:effectLst>
                <a:glow rad="101600">
                  <a:srgbClr val="000000">
                    <a:alpha val="60000"/>
                  </a:srgbClr>
                </a:glow>
                <a:outerShdw blurRad="50800" dist="38100" dir="10800000" algn="r" rotWithShape="0">
                  <a:prstClr val="black"/>
                </a:outerShdw>
              </a:effectLst>
              <a:latin typeface="Tekton Pro" pitchFamily="34" charset="0"/>
              <a:ea typeface="Arial Unicode MS" pitchFamily="34" charset="-128"/>
              <a:cs typeface="Arial Unicode MS" pitchFamily="34" charset="-128"/>
            </a:endParaRPr>
          </a:p>
          <a:p>
            <a:pPr fontAlgn="base">
              <a:spcBef>
                <a:spcPct val="50000"/>
              </a:spcBef>
              <a:spcAft>
                <a:spcPct val="0"/>
              </a:spcAft>
              <a:defRPr/>
            </a:pPr>
            <a:endParaRPr lang="es-ES" sz="3200" b="1" dirty="0">
              <a:solidFill>
                <a:srgbClr val="FFFF00"/>
              </a:solidFill>
              <a:effectLst>
                <a:glow rad="101600">
                  <a:srgbClr val="000000">
                    <a:alpha val="60000"/>
                  </a:srgbClr>
                </a:glow>
                <a:outerShdw blurRad="50800" dist="38100" dir="10800000" algn="r" rotWithShape="0">
                  <a:prstClr val="black"/>
                </a:outerShdw>
              </a:effectLst>
              <a:latin typeface="Tekton Pro"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35614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strVal val="2/3*#ppt_w"/>
                                          </p:val>
                                        </p:tav>
                                        <p:tav tm="100000">
                                          <p:val>
                                            <p:strVal val="#ppt_w"/>
                                          </p:val>
                                        </p:tav>
                                      </p:tavLst>
                                    </p:anim>
                                    <p:anim calcmode="lin" valueType="num">
                                      <p:cBhvr>
                                        <p:cTn id="8" dur="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jesus leyendo en la sinagoga"/>
          <p:cNvPicPr>
            <a:picLocks noChangeAspect="1" noChangeArrowheads="1"/>
          </p:cNvPicPr>
          <p:nvPr/>
        </p:nvPicPr>
        <p:blipFill rotWithShape="1">
          <a:blip r:embed="rId2">
            <a:extLst>
              <a:ext uri="{28A0092B-C50C-407E-A947-70E740481C1C}">
                <a14:useLocalDpi xmlns:a14="http://schemas.microsoft.com/office/drawing/2010/main" val="0"/>
              </a:ext>
            </a:extLst>
          </a:blip>
          <a:srcRect t="13831" b="12554"/>
          <a:stretch/>
        </p:blipFill>
        <p:spPr bwMode="auto">
          <a:xfrm>
            <a:off x="503304" y="515155"/>
            <a:ext cx="8086903" cy="587276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503303" y="4660750"/>
            <a:ext cx="8086903" cy="1569660"/>
          </a:xfrm>
          <a:prstGeom prst="rect">
            <a:avLst/>
          </a:prstGeom>
        </p:spPr>
        <p:txBody>
          <a:bodyPr wrap="square">
            <a:spAutoFit/>
          </a:bodyPr>
          <a:lstStyle/>
          <a:p>
            <a:pPr algn="ctr" fontAlgn="base">
              <a:spcBef>
                <a:spcPct val="0"/>
              </a:spcBef>
              <a:spcAft>
                <a:spcPct val="0"/>
              </a:spcAft>
            </a:pPr>
            <a:r>
              <a:rPr lang="es-ES" sz="32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Y </a:t>
            </a:r>
            <a:r>
              <a:rPr lang="es-ES" sz="32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Todos le expresaban su aprobación  y se admiraban de las palabras de gracia que salían de sus labios.</a:t>
            </a:r>
            <a:endParaRPr lang="es-PE" sz="32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endParaRPr>
          </a:p>
        </p:txBody>
      </p:sp>
    </p:spTree>
    <p:extLst>
      <p:ext uri="{BB962C8B-B14F-4D97-AF65-F5344CB8AC3E}">
        <p14:creationId xmlns:p14="http://schemas.microsoft.com/office/powerpoint/2010/main" val="2108288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2/3*#ppt_w"/>
                                          </p:val>
                                        </p:tav>
                                        <p:tav tm="100000">
                                          <p:val>
                                            <p:strVal val="#ppt_w"/>
                                          </p:val>
                                        </p:tav>
                                      </p:tavLst>
                                    </p:anim>
                                    <p:anim calcmode="lin" valueType="num">
                                      <p:cBhvr>
                                        <p:cTn id="8" dur="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4" y="505497"/>
            <a:ext cx="8074026" cy="588242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503304" y="505497"/>
            <a:ext cx="3901271" cy="1569660"/>
          </a:xfrm>
          <a:prstGeom prst="rect">
            <a:avLst/>
          </a:prstGeom>
        </p:spPr>
        <p:txBody>
          <a:bodyPr wrap="square">
            <a:spAutoFit/>
          </a:bodyPr>
          <a:lstStyle/>
          <a:p>
            <a:pPr algn="ctr" fontAlgn="base">
              <a:spcBef>
                <a:spcPct val="0"/>
              </a:spcBef>
              <a:spcAft>
                <a:spcPct val="0"/>
              </a:spcAft>
            </a:pPr>
            <a:r>
              <a:rPr lang="es-ES" sz="3200" b="1" dirty="0">
                <a:solidFill>
                  <a:srgbClr val="FFFFFF"/>
                </a:solidFill>
                <a:effectLst>
                  <a:glow rad="101600">
                    <a:srgbClr val="C00000">
                      <a:alpha val="60000"/>
                    </a:srgbClr>
                  </a:glow>
                  <a:outerShdw blurRad="38100" dist="38100" dir="2700000" algn="tl">
                    <a:srgbClr val="C0C0C0"/>
                  </a:outerShdw>
                </a:effectLst>
                <a:latin typeface="Arial Narrow" panose="020B0606020202030204" pitchFamily="34" charset="0"/>
              </a:rPr>
              <a:t>Y decían:</a:t>
            </a:r>
          </a:p>
          <a:p>
            <a:pPr algn="ctr" fontAlgn="base">
              <a:spcBef>
                <a:spcPct val="0"/>
              </a:spcBef>
              <a:spcAft>
                <a:spcPct val="0"/>
              </a:spcAft>
            </a:pPr>
            <a:r>
              <a:rPr lang="es-ES" sz="3200" b="1" dirty="0">
                <a:solidFill>
                  <a:srgbClr val="FFFFFF"/>
                </a:solidFill>
                <a:effectLst>
                  <a:glow rad="101600">
                    <a:srgbClr val="C00000">
                      <a:alpha val="60000"/>
                    </a:srgbClr>
                  </a:glow>
                  <a:outerShdw blurRad="38100" dist="38100" dir="2700000" algn="tl">
                    <a:srgbClr val="C0C0C0"/>
                  </a:outerShdw>
                </a:effectLst>
                <a:latin typeface="Arial Narrow" panose="020B0606020202030204" pitchFamily="34" charset="0"/>
              </a:rPr>
              <a:t>– </a:t>
            </a:r>
            <a:r>
              <a:rPr lang="es-ES" sz="3200" b="1" i="1" dirty="0" smtClean="0">
                <a:solidFill>
                  <a:srgbClr val="FFFFFF"/>
                </a:solidFill>
                <a:effectLst>
                  <a:glow rad="101600">
                    <a:srgbClr val="C00000">
                      <a:alpha val="60000"/>
                    </a:srgbClr>
                  </a:glow>
                  <a:outerShdw blurRad="38100" dist="38100" dir="2700000" algn="tl">
                    <a:srgbClr val="C0C0C0"/>
                  </a:outerShdw>
                </a:effectLst>
                <a:latin typeface="Arial Narrow" panose="020B0606020202030204" pitchFamily="34" charset="0"/>
              </a:rPr>
              <a:t>¿</a:t>
            </a:r>
            <a:r>
              <a:rPr lang="es-ES" sz="3200" b="1" i="1" dirty="0">
                <a:solidFill>
                  <a:srgbClr val="FFFFFF"/>
                </a:solidFill>
                <a:effectLst>
                  <a:glow rad="101600">
                    <a:srgbClr val="C00000">
                      <a:alpha val="60000"/>
                    </a:srgbClr>
                  </a:glow>
                  <a:outerShdw blurRad="38100" dist="38100" dir="2700000" algn="tl">
                    <a:srgbClr val="C0C0C0"/>
                  </a:outerShdw>
                </a:effectLst>
                <a:latin typeface="Arial Narrow" panose="020B0606020202030204" pitchFamily="34" charset="0"/>
              </a:rPr>
              <a:t>No es éste el hijo de José</a:t>
            </a:r>
            <a:r>
              <a:rPr lang="es-ES" sz="3200" b="1" i="1" dirty="0" smtClean="0">
                <a:solidFill>
                  <a:srgbClr val="FFFFFF"/>
                </a:solidFill>
                <a:effectLst>
                  <a:glow rad="101600">
                    <a:srgbClr val="C00000">
                      <a:alpha val="60000"/>
                    </a:srgbClr>
                  </a:glow>
                  <a:outerShdw blurRad="38100" dist="38100" dir="2700000" algn="tl">
                    <a:srgbClr val="C0C0C0"/>
                  </a:outerShdw>
                </a:effectLst>
                <a:latin typeface="Arial Narrow" panose="020B0606020202030204" pitchFamily="34" charset="0"/>
              </a:rPr>
              <a:t>?</a:t>
            </a:r>
            <a:endParaRPr lang="es-PE" sz="3200" b="1" i="1" dirty="0">
              <a:solidFill>
                <a:srgbClr val="FFFFFF"/>
              </a:solidFill>
              <a:effectLst>
                <a:glow rad="101600">
                  <a:srgbClr val="C00000">
                    <a:alpha val="60000"/>
                  </a:srgbClr>
                </a:glow>
                <a:outerShdw blurRad="38100" dist="38100" dir="2700000" algn="tl">
                  <a:srgbClr val="C0C0C0"/>
                </a:outerShdw>
              </a:effectLst>
              <a:latin typeface="Arial Narrow" panose="020B0606020202030204" pitchFamily="34" charset="0"/>
            </a:endParaRPr>
          </a:p>
        </p:txBody>
      </p:sp>
    </p:spTree>
    <p:extLst>
      <p:ext uri="{BB962C8B-B14F-4D97-AF65-F5344CB8AC3E}">
        <p14:creationId xmlns:p14="http://schemas.microsoft.com/office/powerpoint/2010/main" val="2179366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2/3*#ppt_w"/>
                                          </p:val>
                                        </p:tav>
                                        <p:tav tm="100000">
                                          <p:val>
                                            <p:strVal val="#ppt_w"/>
                                          </p:val>
                                        </p:tav>
                                      </p:tavLst>
                                    </p:anim>
                                    <p:anim calcmode="lin" valueType="num">
                                      <p:cBhvr>
                                        <p:cTn id="8" dur="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786</TotalTime>
  <Words>1504</Words>
  <Application>Microsoft Office PowerPoint</Application>
  <PresentationFormat>Presentación en pantalla (4:3)</PresentationFormat>
  <Paragraphs>104</Paragraphs>
  <Slides>36</Slides>
  <Notes>2</Notes>
  <HiddenSlides>0</HiddenSlides>
  <MMClips>1</MMClips>
  <ScaleCrop>false</ScaleCrop>
  <HeadingPairs>
    <vt:vector size="6" baseType="variant">
      <vt:variant>
        <vt:lpstr>Fuentes usadas</vt:lpstr>
      </vt:variant>
      <vt:variant>
        <vt:i4>21</vt:i4>
      </vt:variant>
      <vt:variant>
        <vt:lpstr>Tema</vt:lpstr>
      </vt:variant>
      <vt:variant>
        <vt:i4>2</vt:i4>
      </vt:variant>
      <vt:variant>
        <vt:lpstr>Títulos de diapositiva</vt:lpstr>
      </vt:variant>
      <vt:variant>
        <vt:i4>36</vt:i4>
      </vt:variant>
    </vt:vector>
  </HeadingPairs>
  <TitlesOfParts>
    <vt:vector size="59" baseType="lpstr">
      <vt:lpstr>Adobe Fan Heiti Std B</vt:lpstr>
      <vt:lpstr>Arial Unicode MS</vt:lpstr>
      <vt:lpstr>Adobe Caslon Pro Bold</vt:lpstr>
      <vt:lpstr>Adobe Garamond Pro Bold</vt:lpstr>
      <vt:lpstr>AR CENA</vt:lpstr>
      <vt:lpstr>Arial</vt:lpstr>
      <vt:lpstr>Arial Black</vt:lpstr>
      <vt:lpstr>Arial Narrow</vt:lpstr>
      <vt:lpstr>Arial Rounded MT Bold</vt:lpstr>
      <vt:lpstr>Britannic Bold</vt:lpstr>
      <vt:lpstr>Calibri</vt:lpstr>
      <vt:lpstr>Candara</vt:lpstr>
      <vt:lpstr>Century725 Cn BT</vt:lpstr>
      <vt:lpstr>Comic Sans MS</vt:lpstr>
      <vt:lpstr>Georgia</vt:lpstr>
      <vt:lpstr>Impact</vt:lpstr>
      <vt:lpstr>Kristen ITC</vt:lpstr>
      <vt:lpstr>Poor Richard</vt:lpstr>
      <vt:lpstr>Tekton Pro</vt:lpstr>
      <vt:lpstr>Times New Roman</vt:lpstr>
      <vt:lpstr>Wingdings</vt:lpstr>
      <vt:lpstr>Diseño predeterminado</vt:lpstr>
      <vt:lpstr>1_colormaster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55</cp:revision>
  <dcterms:created xsi:type="dcterms:W3CDTF">2019-01-27T20:00:35Z</dcterms:created>
  <dcterms:modified xsi:type="dcterms:W3CDTF">2019-01-28T22:07:05Z</dcterms:modified>
</cp:coreProperties>
</file>