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38"/>
  </p:notesMasterIdLst>
  <p:sldIdLst>
    <p:sldId id="296" r:id="rId5"/>
    <p:sldId id="293" r:id="rId6"/>
    <p:sldId id="258" r:id="rId7"/>
    <p:sldId id="259" r:id="rId8"/>
    <p:sldId id="294" r:id="rId9"/>
    <p:sldId id="262" r:id="rId10"/>
    <p:sldId id="263" r:id="rId11"/>
    <p:sldId id="264" r:id="rId12"/>
    <p:sldId id="265" r:id="rId13"/>
    <p:sldId id="266" r:id="rId14"/>
    <p:sldId id="267" r:id="rId15"/>
    <p:sldId id="268" r:id="rId16"/>
    <p:sldId id="270" r:id="rId17"/>
    <p:sldId id="272" r:id="rId18"/>
    <p:sldId id="273" r:id="rId19"/>
    <p:sldId id="274" r:id="rId20"/>
    <p:sldId id="275" r:id="rId21"/>
    <p:sldId id="29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A7"/>
    <a:srgbClr val="9BF24C"/>
    <a:srgbClr val="63C20E"/>
    <a:srgbClr val="70DE14"/>
    <a:srgbClr val="59E9A4"/>
    <a:srgbClr val="29394A"/>
    <a:srgbClr val="366A06"/>
    <a:srgbClr val="69CB0C"/>
    <a:srgbClr val="003618"/>
    <a:srgbClr val="1A1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74" d="100"/>
          <a:sy n="74" d="100"/>
        </p:scale>
        <p:origin x="1290" y="72"/>
      </p:cViewPr>
      <p:guideLst/>
    </p:cSldViewPr>
  </p:slideViewPr>
  <p:notesTextViewPr>
    <p:cViewPr>
      <p:scale>
        <a:sx n="1" d="1"/>
        <a:sy n="1" d="1"/>
      </p:scale>
      <p:origin x="0" y="0"/>
    </p:cViewPr>
  </p:notesTextViewPr>
  <p:sorterViewPr>
    <p:cViewPr>
      <p:scale>
        <a:sx n="100" d="100"/>
        <a:sy n="100" d="100"/>
      </p:scale>
      <p:origin x="0" y="-34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523A2-440F-42CB-8B50-7A7C69749A6F}" type="datetimeFigureOut">
              <a:rPr lang="es-PE" smtClean="0"/>
              <a:t>21/01/2019</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79ECA-C59A-4F2C-BE49-5879571B1AA4}" type="slidenum">
              <a:rPr lang="es-PE" smtClean="0"/>
              <a:t>‹Nº›</a:t>
            </a:fld>
            <a:endParaRPr lang="es-PE"/>
          </a:p>
        </p:txBody>
      </p:sp>
    </p:spTree>
    <p:extLst>
      <p:ext uri="{BB962C8B-B14F-4D97-AF65-F5344CB8AC3E}">
        <p14:creationId xmlns:p14="http://schemas.microsoft.com/office/powerpoint/2010/main" val="63376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_tradnl"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285D4C-652E-4C23-A64A-B152F82BBA7D}" type="slidenum">
              <a:rPr lang="en-US" smtClean="0">
                <a:solidFill>
                  <a:prstClr val="black"/>
                </a:solidFill>
                <a:latin typeface="Times New Roman" pitchFamily="18" charset="0"/>
              </a:rPr>
              <a:pPr/>
              <a:t>30</a:t>
            </a:fld>
            <a:endParaRPr lang="en-US" smtClean="0">
              <a:solidFill>
                <a:prstClr val="black"/>
              </a:solidFill>
              <a:latin typeface="Times New Roman" pitchFamily="18" charset="0"/>
            </a:endParaRPr>
          </a:p>
        </p:txBody>
      </p:sp>
    </p:spTree>
    <p:extLst>
      <p:ext uri="{BB962C8B-B14F-4D97-AF65-F5344CB8AC3E}">
        <p14:creationId xmlns:p14="http://schemas.microsoft.com/office/powerpoint/2010/main" val="1633983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068D9F6-089D-4883-AEE6-8F646A3CDB7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08266486"/>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EB239FB-6464-4274-8F21-5039EDFEBB1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42587984"/>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C54A2A4-171E-4175-A584-2B7DC90B126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825946057"/>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4D83B5E-DB0A-4D10-A08E-F00DFB3E76B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07346397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61114BB-89A0-471C-B316-680442C78F3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864897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CFA86CC-7449-4A2F-BAF9-2563D26043E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08080787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774EA6F-C73E-47ED-A278-95C5F66A082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004474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412D88CC-9F09-4278-A59B-FF4D8B2467B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29903196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E9F8A928-6682-48D7-8C50-EB25AF42133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42433519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D73E1152-1729-468B-9D78-B8D7D0FFA3C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32314955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811918A-895D-4251-9AF3-CAB98B7ECBB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2164235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7A7AF7F-5645-400F-A298-67F7D8F9DC1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73016043"/>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65B3A31-6CA2-4E64-9898-535FF3A9D73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8211199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DC24053-E116-4C07-8412-414E16CADD3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9852719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1D4B3B7-70C6-40EC-BE12-999D3A6F2B8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81497484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EAD2E77-FFD7-44C7-9FF4-D1EE9CEC4E1A}"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3272752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93753D9-4C55-4ED6-9F01-D7F9E9097238}"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1445344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95B2E74-88EB-46AD-8970-7626B026E65B}"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626261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ca-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F54630F-2586-4F44-B421-4448122707AE}"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3838226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ca-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693E0768-F2E3-48CB-BE93-0783389C183B}"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854480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ca-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A0EA15A8-8BA3-4947-9A55-3081A8BC6910}"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295518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ca-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08A4560D-4DD2-4583-A0BF-24CD970A4110}"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406654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EFF0281-D6B2-4B83-8DD9-235A563A08A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33657311"/>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ca-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8EF22CB-66B3-493E-B5D5-508F1B1BFD54}"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859188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ca-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42396B6-72CA-48E8-A1D7-53A4E3A6FB5F}"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3167824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45B9B75-DCBE-4A34-B460-71DD02696CF7}"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1188004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83D9B90-8E30-4E22-9E97-43A541BFF3D5}"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3355691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6A28EA9B-6822-4FD2-9019-D9013949C1E3}"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3451393259"/>
      </p:ext>
    </p:extLst>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DF69ACAE-6D41-41C6-BE95-7B48731CFC0C}"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2076639400"/>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923128-6AD8-4EF9-A963-F498E726AA39}"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2708163776"/>
      </p:ext>
    </p:extLst>
  </p:cSld>
  <p:clrMapOvr>
    <a:overrideClrMapping bg1="dk1" tx1="lt1" bg2="dk2" tx2="lt2" accent1="accent1" accent2="accent2" accent3="accent3" accent4="accent4" accent5="accent5" accent6="accent6" hlink="hlink" folHlink="folHlink"/>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8967569C-7638-4F5B-9D6B-A89E9B0B1E21}"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1249123988"/>
      </p:ext>
    </p:extLst>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F65E7193-306F-411B-85A1-3B819F6C1FA5}"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3731922138"/>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81261468-61D4-4F6A-9E6D-52D7D1013C1B}"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3894872572"/>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796732C0-7323-4F33-BC62-EAF269FDFE1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72920791"/>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AEC1A583-DEA4-4D1F-944E-EBA6FD5FC873}"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510582649"/>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B1D5D896-215D-4D5F-BB24-72F425C89DC6}"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668672380"/>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063210D8-C167-488D-AD2D-A464B57AF601}"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3633868450"/>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507B3918-B672-471F-8876-6484481AFD6E}"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3441753620"/>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78631F90-CDC1-40D4-9682-05FD03988FB9}"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1948380579"/>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295DDFDC-D926-4DE5-8DC5-A778F93B1F2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81519562"/>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40649CDF-43D6-40F6-809C-57C31285153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52745688"/>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6D7556B5-DA86-40F0-9773-A44F4165123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884337477"/>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17B420A-C7A3-4A6B-AEEF-35DE66655A7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34977132"/>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0C30573-CD75-4DC3-8599-02C7B42A6BE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19709417"/>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2E82C36-5D01-4B1C-BC1F-AD35AA434DDD}"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208167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cs typeface="Times New Roman" charset="0"/>
        </a:defRPr>
      </a:lvl2pPr>
      <a:lvl3pPr algn="ctr" rtl="0" fontAlgn="base">
        <a:spcBef>
          <a:spcPct val="0"/>
        </a:spcBef>
        <a:spcAft>
          <a:spcPct val="0"/>
        </a:spcAft>
        <a:defRPr sz="4400">
          <a:solidFill>
            <a:schemeClr val="tx2"/>
          </a:solidFill>
          <a:latin typeface="Times New Roman" charset="0"/>
          <a:cs typeface="Times New Roman" charset="0"/>
        </a:defRPr>
      </a:lvl3pPr>
      <a:lvl4pPr algn="ctr" rtl="0" fontAlgn="base">
        <a:spcBef>
          <a:spcPct val="0"/>
        </a:spcBef>
        <a:spcAft>
          <a:spcPct val="0"/>
        </a:spcAft>
        <a:defRPr sz="4400">
          <a:solidFill>
            <a:schemeClr val="tx2"/>
          </a:solidFill>
          <a:latin typeface="Times New Roman" charset="0"/>
          <a:cs typeface="Times New Roman" charset="0"/>
        </a:defRPr>
      </a:lvl4pPr>
      <a:lvl5pPr algn="ctr" rtl="0" fontAlgn="base">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cs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cs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A687AC2-34CE-4B9D-BBC6-6560DABE3EF3}" type="slidenum">
              <a:rPr lang="en-US">
                <a:solidFill>
                  <a:srgbClr val="000000"/>
                </a:solidFill>
                <a:cs typeface="Times New Roman" charset="0"/>
              </a:rPr>
              <a:pPr fontAlgn="base">
                <a:spcBef>
                  <a:spcPct val="0"/>
                </a:spcBef>
                <a:spcAft>
                  <a:spcPct val="0"/>
                </a:spcAft>
              </a:pPr>
              <a:t>‹Nº›</a:t>
            </a:fld>
            <a:endParaRPr lang="en-US">
              <a:solidFill>
                <a:srgbClr val="000000"/>
              </a:solidFill>
              <a:cs typeface="Times New Roman" charset="0"/>
            </a:endParaRPr>
          </a:p>
        </p:txBody>
      </p:sp>
    </p:spTree>
    <p:extLst>
      <p:ext uri="{BB962C8B-B14F-4D97-AF65-F5344CB8AC3E}">
        <p14:creationId xmlns:p14="http://schemas.microsoft.com/office/powerpoint/2010/main" val="37853098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a-ES">
              <a:solidFill>
                <a:srgbClr val="000000"/>
              </a:solidFill>
              <a:latin typeface="Times New Roman" charset="0"/>
              <a:cs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a-ES">
              <a:solidFill>
                <a:srgbClr val="000000"/>
              </a:solidFill>
              <a:latin typeface="Times New Roman" charset="0"/>
              <a:cs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C43F3C2-913B-4BD4-A7F0-4D8A4B696A01}" type="slidenum">
              <a:rPr lang="ca-ES">
                <a:solidFill>
                  <a:srgbClr val="000000"/>
                </a:solidFill>
                <a:latin typeface="Times New Roman" charset="0"/>
                <a:cs typeface="Times New Roman" charset="0"/>
              </a:rPr>
              <a:pPr fontAlgn="base">
                <a:spcBef>
                  <a:spcPct val="0"/>
                </a:spcBef>
                <a:spcAft>
                  <a:spcPct val="0"/>
                </a:spcAft>
              </a:pPr>
              <a:t>‹Nº›</a:t>
            </a:fld>
            <a:endParaRPr lang="ca-ES">
              <a:solidFill>
                <a:srgbClr val="000000"/>
              </a:solidFill>
              <a:latin typeface="Times New Roman" charset="0"/>
              <a:cs typeface="Times New Roman" charset="0"/>
            </a:endParaRPr>
          </a:p>
        </p:txBody>
      </p:sp>
    </p:spTree>
    <p:extLst>
      <p:ext uri="{BB962C8B-B14F-4D97-AF65-F5344CB8AC3E}">
        <p14:creationId xmlns:p14="http://schemas.microsoft.com/office/powerpoint/2010/main" val="41826124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18" charset="0"/>
        </a:defRPr>
      </a:lvl2pPr>
      <a:lvl3pPr algn="ctr" rtl="0" fontAlgn="base">
        <a:spcBef>
          <a:spcPct val="0"/>
        </a:spcBef>
        <a:spcAft>
          <a:spcPct val="0"/>
        </a:spcAft>
        <a:defRPr sz="4400">
          <a:solidFill>
            <a:schemeClr val="tx2"/>
          </a:solidFill>
          <a:latin typeface="Times" pitchFamily="18" charset="0"/>
        </a:defRPr>
      </a:lvl3pPr>
      <a:lvl4pPr algn="ctr" rtl="0" fontAlgn="base">
        <a:spcBef>
          <a:spcPct val="0"/>
        </a:spcBef>
        <a:spcAft>
          <a:spcPct val="0"/>
        </a:spcAft>
        <a:defRPr sz="4400">
          <a:solidFill>
            <a:schemeClr val="tx2"/>
          </a:solidFill>
          <a:latin typeface="Times" pitchFamily="18" charset="0"/>
        </a:defRPr>
      </a:lvl4pPr>
      <a:lvl5pPr algn="ctr" rtl="0" fontAlgn="base">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3075"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white">
                  <a:shade val="50000"/>
                </a:prstClr>
              </a:solidFill>
              <a:latin typeface="Times New Roman" charset="0"/>
              <a:cs typeface="Times New Roman" charset="0"/>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white">
                  <a:shade val="50000"/>
                </a:prstClr>
              </a:solidFill>
              <a:latin typeface="Times New Roman" charset="0"/>
              <a:cs typeface="Times New Roman" charset="0"/>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C90E225F-3B5D-4CE9-B1FF-FE252D33D696}" type="slidenum">
              <a:rPr lang="en-US">
                <a:solidFill>
                  <a:prstClr val="white">
                    <a:shade val="50000"/>
                  </a:prstClr>
                </a:solidFill>
                <a:latin typeface="Times New Roman" charset="0"/>
                <a:cs typeface="Times New Roman" charset="0"/>
              </a:rPr>
              <a:pPr fontAlgn="base">
                <a:spcBef>
                  <a:spcPct val="0"/>
                </a:spcBef>
                <a:spcAft>
                  <a:spcPct val="0"/>
                </a:spcAft>
                <a:defRPr/>
              </a:pPr>
              <a:t>‹Nº›</a:t>
            </a:fld>
            <a:endParaRPr lang="en-US">
              <a:solidFill>
                <a:prstClr val="white">
                  <a:shade val="50000"/>
                </a:prstClr>
              </a:solidFill>
              <a:latin typeface="Times New Roman" charset="0"/>
              <a:cs typeface="Times New Roman" charset="0"/>
            </a:endParaRPr>
          </a:p>
        </p:txBody>
      </p:sp>
    </p:spTree>
    <p:extLst>
      <p:ext uri="{BB962C8B-B14F-4D97-AF65-F5344CB8AC3E}">
        <p14:creationId xmlns:p14="http://schemas.microsoft.com/office/powerpoint/2010/main" val="316974110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zoom/>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237. Ven espirit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154" y="540914"/>
            <a:ext cx="8100812" cy="5802754"/>
          </a:xfrm>
          <a:prstGeom prst="rect">
            <a:avLst/>
          </a:prstGeom>
          <a:scene3d>
            <a:camera prst="orthographicFront"/>
            <a:lightRig rig="threePt" dir="t"/>
          </a:scene3d>
          <a:sp3d>
            <a:bevelT w="152400" h="50800" prst="softRound"/>
          </a:sp3d>
        </p:spPr>
      </p:pic>
      <p:sp>
        <p:nvSpPr>
          <p:cNvPr id="5" name="Rectángulo 4"/>
          <p:cNvSpPr/>
          <p:nvPr/>
        </p:nvSpPr>
        <p:spPr>
          <a:xfrm rot="21138539">
            <a:off x="951807" y="5966390"/>
            <a:ext cx="747319" cy="276999"/>
          </a:xfrm>
          <a:prstGeom prst="rect">
            <a:avLst/>
          </a:prstGeom>
        </p:spPr>
        <p:txBody>
          <a:bodyPr wrap="none">
            <a:spAutoFit/>
          </a:bodyPr>
          <a:lstStyle/>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Imagen portada:</a:t>
            </a:r>
          </a:p>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 P. Érick Félix</a:t>
            </a:r>
            <a:endParaRPr lang="es-PE" sz="6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0229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para jesus enseÃ±aba en las sinagog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87" y="518220"/>
            <a:ext cx="8161195" cy="581818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506287" y="611157"/>
            <a:ext cx="8045284" cy="5632311"/>
          </a:xfrm>
          <a:prstGeom prst="rect">
            <a:avLst/>
          </a:prstGeom>
          <a:noFill/>
        </p:spPr>
        <p:txBody>
          <a:bodyPr wrap="square">
            <a:spAutoFit/>
          </a:bodyPr>
          <a:lstStyle/>
          <a:p>
            <a:pPr algn="r" fontAlgn="base">
              <a:spcBef>
                <a:spcPct val="0"/>
              </a:spcBef>
              <a:spcAft>
                <a:spcPct val="0"/>
              </a:spcAft>
            </a:pPr>
            <a:r>
              <a:rPr lang="es-ES" sz="2400" i="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Fue </a:t>
            </a:r>
            <a:r>
              <a:rPr lang="es-ES" sz="2400" i="1" dirty="0">
                <a:solidFill>
                  <a:schemeClr val="bg1"/>
                </a:solidFill>
                <a:effectLst>
                  <a:outerShdw blurRad="38100" dist="38100" dir="2700000" algn="tl">
                    <a:srgbClr val="000000">
                      <a:alpha val="43137"/>
                    </a:srgbClr>
                  </a:outerShdw>
                </a:effectLst>
                <a:latin typeface="Franklin Gothic Book" panose="020B0503020102020204" pitchFamily="34" charset="0"/>
              </a:rPr>
              <a:t>a Nazaret, donde se había criado, entró en la sinagoga, como era costumbre los sábados, y se puso de pie para hacer la lectura. </a:t>
            </a:r>
            <a:endParaRPr lang="es-ES" sz="2400" i="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algn="r" fontAlgn="base">
              <a:spcBef>
                <a:spcPct val="0"/>
              </a:spcBef>
              <a:spcAft>
                <a:spcPct val="0"/>
              </a:spcAft>
            </a:pPr>
            <a:endParaRPr lang="es-ES" sz="2400" i="1" dirty="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algn="r" fontAlgn="base">
              <a:spcBef>
                <a:spcPct val="0"/>
              </a:spcBef>
              <a:spcAft>
                <a:spcPct val="0"/>
              </a:spcAft>
            </a:pPr>
            <a:endParaRPr lang="es-ES" sz="2400" i="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algn="r" fontAlgn="base">
              <a:spcBef>
                <a:spcPct val="0"/>
              </a:spcBef>
              <a:spcAft>
                <a:spcPct val="0"/>
              </a:spcAft>
            </a:pPr>
            <a:endParaRPr lang="es-ES" sz="2400" i="1" dirty="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algn="r" fontAlgn="base">
              <a:spcBef>
                <a:spcPct val="0"/>
              </a:spcBef>
              <a:spcAft>
                <a:spcPct val="0"/>
              </a:spcAft>
            </a:pPr>
            <a:endParaRPr lang="es-ES" sz="2400" i="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algn="r" fontAlgn="base">
              <a:spcBef>
                <a:spcPct val="0"/>
              </a:spcBef>
              <a:spcAft>
                <a:spcPct val="0"/>
              </a:spcAft>
            </a:pPr>
            <a:endParaRPr lang="es-ES" sz="2400" i="1" dirty="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algn="r" fontAlgn="base">
              <a:spcBef>
                <a:spcPct val="0"/>
              </a:spcBef>
              <a:spcAft>
                <a:spcPct val="0"/>
              </a:spcAft>
            </a:pPr>
            <a:endParaRPr lang="es-ES" sz="2400" i="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algn="r" fontAlgn="base">
              <a:spcBef>
                <a:spcPct val="0"/>
              </a:spcBef>
              <a:spcAft>
                <a:spcPct val="0"/>
              </a:spcAft>
            </a:pPr>
            <a:endParaRPr lang="es-ES" sz="2400" i="1" dirty="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algn="r" fontAlgn="base">
              <a:spcBef>
                <a:spcPct val="0"/>
              </a:spcBef>
              <a:spcAft>
                <a:spcPct val="0"/>
              </a:spcAft>
            </a:pPr>
            <a:endParaRPr lang="es-ES" sz="2400" i="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algn="r" fontAlgn="base">
              <a:spcBef>
                <a:spcPct val="0"/>
              </a:spcBef>
              <a:spcAft>
                <a:spcPct val="0"/>
              </a:spcAft>
            </a:pPr>
            <a:endParaRPr lang="es-ES" sz="2400" i="1" dirty="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algn="r" fontAlgn="base">
              <a:spcBef>
                <a:spcPct val="0"/>
              </a:spcBef>
              <a:spcAft>
                <a:spcPct val="0"/>
              </a:spcAft>
            </a:pPr>
            <a:endParaRPr lang="es-ES" sz="2400" i="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algn="r" fontAlgn="base">
              <a:spcBef>
                <a:spcPct val="0"/>
              </a:spcBef>
              <a:spcAft>
                <a:spcPct val="0"/>
              </a:spcAft>
            </a:pPr>
            <a:r>
              <a:rPr lang="es-ES" sz="2400" i="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Le </a:t>
            </a:r>
            <a:r>
              <a:rPr lang="es-ES" sz="2400" i="1" dirty="0">
                <a:solidFill>
                  <a:schemeClr val="bg1"/>
                </a:solidFill>
                <a:effectLst>
                  <a:outerShdw blurRad="38100" dist="38100" dir="2700000" algn="tl">
                    <a:srgbClr val="000000">
                      <a:alpha val="43137"/>
                    </a:srgbClr>
                  </a:outerShdw>
                </a:effectLst>
                <a:latin typeface="Franklin Gothic Book" panose="020B0503020102020204" pitchFamily="34" charset="0"/>
              </a:rPr>
              <a:t>entregaron </a:t>
            </a:r>
            <a:r>
              <a:rPr lang="es-ES" sz="2400" i="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el </a:t>
            </a:r>
            <a:r>
              <a:rPr lang="es-ES" sz="2400" i="1" dirty="0">
                <a:solidFill>
                  <a:schemeClr val="bg1"/>
                </a:solidFill>
                <a:effectLst>
                  <a:outerShdw blurRad="38100" dist="38100" dir="2700000" algn="tl">
                    <a:srgbClr val="000000">
                      <a:alpha val="43137"/>
                    </a:srgbClr>
                  </a:outerShdw>
                </a:effectLst>
                <a:latin typeface="Franklin Gothic Book" panose="020B0503020102020204" pitchFamily="34" charset="0"/>
              </a:rPr>
              <a:t>libro del profeta Isaías y,  desenrollándolo, </a:t>
            </a:r>
            <a:r>
              <a:rPr lang="es-ES" sz="2400" i="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encontró </a:t>
            </a:r>
            <a:r>
              <a:rPr lang="es-ES" sz="2400" i="1" dirty="0">
                <a:solidFill>
                  <a:schemeClr val="bg1"/>
                </a:solidFill>
                <a:effectLst>
                  <a:outerShdw blurRad="38100" dist="38100" dir="2700000" algn="tl">
                    <a:srgbClr val="000000">
                      <a:alpha val="43137"/>
                    </a:srgbClr>
                  </a:outerShdw>
                </a:effectLst>
                <a:latin typeface="Franklin Gothic Book" panose="020B0503020102020204" pitchFamily="34" charset="0"/>
              </a:rPr>
              <a:t>el pasaje donde estaba escrito</a:t>
            </a:r>
            <a:r>
              <a:rPr lang="es-ES" sz="2400" i="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a:t>
            </a:r>
            <a:endParaRPr lang="es-PE" sz="2400" i="1" dirty="0">
              <a:solidFill>
                <a:schemeClr val="bg1"/>
              </a:solidFill>
              <a:effectLst>
                <a:outerShdw blurRad="38100" dist="38100" dir="2700000" algn="tl">
                  <a:srgbClr val="000000">
                    <a:alpha val="43137"/>
                  </a:srgbClr>
                </a:outerShdw>
              </a:effectLst>
              <a:latin typeface="Franklin Gothic Book" panose="020B0503020102020204" pitchFamily="34" charset="0"/>
            </a:endParaRPr>
          </a:p>
        </p:txBody>
      </p:sp>
    </p:spTree>
    <p:extLst>
      <p:ext uri="{BB962C8B-B14F-4D97-AF65-F5344CB8AC3E}">
        <p14:creationId xmlns:p14="http://schemas.microsoft.com/office/powerpoint/2010/main" val="3531274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76" y="531901"/>
            <a:ext cx="8137793" cy="579162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883379" y="531901"/>
            <a:ext cx="7375586" cy="1384995"/>
          </a:xfrm>
          <a:prstGeom prst="rect">
            <a:avLst/>
          </a:prstGeom>
          <a:noFill/>
          <a:ln w="9525">
            <a:noFill/>
            <a:miter lim="800000"/>
            <a:headEnd/>
            <a:tailEnd/>
          </a:ln>
          <a:effectLst/>
        </p:spPr>
        <p:txBody>
          <a:bodyPr wrap="square">
            <a:spAutoFit/>
          </a:bodyPr>
          <a:lstStyle/>
          <a:p>
            <a:pPr fontAlgn="base">
              <a:spcBef>
                <a:spcPct val="0"/>
              </a:spcBef>
              <a:spcAft>
                <a:spcPct val="0"/>
              </a:spcAft>
            </a:pPr>
            <a:r>
              <a:rPr lang="es-ES" sz="2800" i="1" dirty="0" smtClean="0">
                <a:solidFill>
                  <a:schemeClr val="bg1"/>
                </a:solidFill>
                <a:effectLst>
                  <a:glow rad="101600">
                    <a:srgbClr val="3F1209">
                      <a:alpha val="60000"/>
                    </a:srgbClr>
                  </a:glow>
                  <a:outerShdw blurRad="38100" dist="38100" dir="2700000" algn="tl">
                    <a:srgbClr val="000000">
                      <a:alpha val="43137"/>
                    </a:srgbClr>
                  </a:outerShdw>
                </a:effectLst>
                <a:latin typeface="Franklin Gothic Book" panose="020B0503020102020204" pitchFamily="34" charset="0"/>
                <a:cs typeface="Times New Roman" charset="0"/>
              </a:rPr>
              <a:t>El </a:t>
            </a:r>
            <a:r>
              <a:rPr lang="es-ES" sz="2800" i="1" dirty="0" smtClean="0">
                <a:solidFill>
                  <a:schemeClr val="bg1"/>
                </a:solidFill>
                <a:effectLst>
                  <a:glow rad="101600">
                    <a:srgbClr val="3F1209">
                      <a:alpha val="60000"/>
                    </a:srgbClr>
                  </a:glow>
                  <a:outerShdw blurRad="38100" dist="38100" dir="2700000" algn="tl">
                    <a:srgbClr val="000000">
                      <a:alpha val="43137"/>
                    </a:srgbClr>
                  </a:outerShdw>
                </a:effectLst>
                <a:latin typeface="Franklin Gothic Book" panose="020B0503020102020204" pitchFamily="34" charset="0"/>
                <a:cs typeface="Times New Roman" charset="0"/>
              </a:rPr>
              <a:t>Espíritu </a:t>
            </a:r>
            <a:r>
              <a:rPr lang="es-ES" sz="2800" i="1" dirty="0">
                <a:solidFill>
                  <a:schemeClr val="bg1"/>
                </a:solidFill>
                <a:effectLst>
                  <a:glow rad="101600">
                    <a:srgbClr val="3F1209">
                      <a:alpha val="60000"/>
                    </a:srgbClr>
                  </a:glow>
                  <a:outerShdw blurRad="38100" dist="38100" dir="2700000" algn="tl">
                    <a:srgbClr val="000000">
                      <a:alpha val="43137"/>
                    </a:srgbClr>
                  </a:outerShdw>
                </a:effectLst>
                <a:latin typeface="Franklin Gothic Book" panose="020B0503020102020204" pitchFamily="34" charset="0"/>
                <a:cs typeface="Times New Roman" charset="0"/>
              </a:rPr>
              <a:t>del Señor está sobre mí, porque él, me ha ungido. Me ha enviado para anunciar el Evangelio a los pobres;</a:t>
            </a:r>
            <a:endParaRPr lang="es-ES" sz="2800" dirty="0">
              <a:solidFill>
                <a:schemeClr val="bg1"/>
              </a:solidFill>
              <a:effectLst>
                <a:glow rad="101600">
                  <a:srgbClr val="3F1209">
                    <a:alpha val="60000"/>
                  </a:srgbClr>
                </a:glow>
                <a:outerShdw blurRad="38100" dist="38100" dir="2700000" algn="tl">
                  <a:srgbClr val="000000">
                    <a:alpha val="43137"/>
                  </a:srgbClr>
                </a:outerShdw>
              </a:effectLst>
              <a:latin typeface="Franklin Gothic Book" panose="020B0503020102020204" pitchFamily="34" charset="0"/>
              <a:cs typeface="Times New Roman" charset="0"/>
            </a:endParaRPr>
          </a:p>
        </p:txBody>
      </p:sp>
    </p:spTree>
    <p:extLst>
      <p:ext uri="{BB962C8B-B14F-4D97-AF65-F5344CB8AC3E}">
        <p14:creationId xmlns:p14="http://schemas.microsoft.com/office/powerpoint/2010/main" val="31772107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566" y="540912"/>
            <a:ext cx="8204916" cy="5795494"/>
          </a:xfrm>
          <a:prstGeom prst="rect">
            <a:avLst/>
          </a:prstGeom>
        </p:spPr>
      </p:pic>
      <p:sp>
        <p:nvSpPr>
          <p:cNvPr id="4" name="3 Rectángulo"/>
          <p:cNvSpPr/>
          <p:nvPr/>
        </p:nvSpPr>
        <p:spPr>
          <a:xfrm>
            <a:off x="5615189" y="772734"/>
            <a:ext cx="2941864" cy="39703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base">
              <a:spcBef>
                <a:spcPct val="0"/>
              </a:spcBef>
              <a:spcAft>
                <a:spcPct val="0"/>
              </a:spcAft>
            </a:pPr>
            <a:r>
              <a:rPr lang="es-ES" sz="2800" b="1" i="1" dirty="0" smtClean="0">
                <a:ln w="11430"/>
                <a:solidFill>
                  <a:schemeClr val="bg1"/>
                </a:solidFill>
                <a:effectLst>
                  <a:outerShdw blurRad="50800" dist="76200" algn="l" rotWithShape="0">
                    <a:prstClr val="black"/>
                  </a:outerShdw>
                </a:effectLst>
                <a:latin typeface="Arial Narrow" panose="020B0606020202030204" pitchFamily="34" charset="0"/>
                <a:cs typeface="Times New Roman" charset="0"/>
              </a:rPr>
              <a:t>para </a:t>
            </a:r>
            <a:r>
              <a:rPr lang="es-ES" sz="2800" b="1" i="1" dirty="0">
                <a:ln w="11430"/>
                <a:solidFill>
                  <a:schemeClr val="bg1"/>
                </a:solidFill>
                <a:effectLst>
                  <a:outerShdw blurRad="50800" dist="76200" algn="l" rotWithShape="0">
                    <a:prstClr val="black"/>
                  </a:outerShdw>
                </a:effectLst>
                <a:latin typeface="Arial Narrow" panose="020B0606020202030204" pitchFamily="34" charset="0"/>
                <a:cs typeface="Times New Roman" charset="0"/>
              </a:rPr>
              <a:t>anunciar a los cautivo la libertad,</a:t>
            </a:r>
            <a:r>
              <a:rPr lang="es-PE" sz="2800" b="1" i="1" dirty="0">
                <a:ln w="11430"/>
                <a:solidFill>
                  <a:schemeClr val="bg1"/>
                </a:solidFill>
                <a:effectLst>
                  <a:outerShdw blurRad="50800" dist="76200" algn="l" rotWithShape="0">
                    <a:prstClr val="black"/>
                  </a:outerShdw>
                </a:effectLst>
                <a:latin typeface="Arial Narrow" panose="020B0606020202030204" pitchFamily="34" charset="0"/>
                <a:cs typeface="Times New Roman" charset="0"/>
              </a:rPr>
              <a:t> y a los ciegos, la vista. </a:t>
            </a:r>
            <a:r>
              <a:rPr lang="es-ES" sz="2800" b="1" i="1" dirty="0">
                <a:ln w="11430"/>
                <a:solidFill>
                  <a:schemeClr val="bg1"/>
                </a:solidFill>
                <a:effectLst>
                  <a:outerShdw blurRad="50800" dist="76200" algn="l" rotWithShape="0">
                    <a:prstClr val="black"/>
                  </a:outerShdw>
                </a:effectLst>
                <a:latin typeface="Arial Narrow" panose="020B0606020202030204" pitchFamily="34" charset="0"/>
                <a:cs typeface="Times New Roman" charset="0"/>
              </a:rPr>
              <a:t>Para dar libertar a los oprimidos</a:t>
            </a:r>
            <a:r>
              <a:rPr lang="es-ES" sz="2800" b="1" i="1" dirty="0" smtClean="0">
                <a:ln w="11430"/>
                <a:solidFill>
                  <a:schemeClr val="bg1"/>
                </a:solidFill>
                <a:effectLst>
                  <a:outerShdw blurRad="50800" dist="76200" algn="l" rotWithShape="0">
                    <a:prstClr val="black"/>
                  </a:outerShdw>
                </a:effectLst>
                <a:latin typeface="Arial Narrow" panose="020B0606020202030204" pitchFamily="34" charset="0"/>
                <a:cs typeface="Times New Roman" charset="0"/>
              </a:rPr>
              <a:t>,</a:t>
            </a:r>
          </a:p>
          <a:p>
            <a:pPr algn="r" fontAlgn="base">
              <a:spcBef>
                <a:spcPct val="0"/>
              </a:spcBef>
              <a:spcAft>
                <a:spcPct val="0"/>
              </a:spcAft>
            </a:pPr>
            <a:r>
              <a:rPr lang="es-PE" sz="2800" b="1" i="1" dirty="0">
                <a:ln w="11430"/>
                <a:solidFill>
                  <a:schemeClr val="bg1"/>
                </a:solidFill>
                <a:effectLst>
                  <a:outerShdw blurRad="50800" dist="76200" algn="l" rotWithShape="0">
                    <a:prstClr val="black"/>
                  </a:outerShdw>
                </a:effectLst>
                <a:latin typeface="Arial Narrow" panose="020B0606020202030204" pitchFamily="34" charset="0"/>
                <a:cs typeface="Times New Roman" charset="0"/>
              </a:rPr>
              <a:t>para anunciar el año de gracia del Señor</a:t>
            </a:r>
            <a:r>
              <a:rPr lang="es-PE" sz="2800" b="1" i="1" dirty="0" smtClean="0">
                <a:ln w="11430"/>
                <a:solidFill>
                  <a:schemeClr val="bg1"/>
                </a:solidFill>
                <a:effectLst>
                  <a:outerShdw blurRad="50800" dist="76200" algn="l" rotWithShape="0">
                    <a:prstClr val="black"/>
                  </a:outerShdw>
                </a:effectLst>
                <a:latin typeface="Arial Narrow" panose="020B0606020202030204" pitchFamily="34" charset="0"/>
                <a:cs typeface="Times New Roman" charset="0"/>
              </a:rPr>
              <a:t>».</a:t>
            </a:r>
            <a:endParaRPr lang="es-PE" sz="2800" b="1" i="1" dirty="0">
              <a:ln w="11430"/>
              <a:solidFill>
                <a:schemeClr val="bg1"/>
              </a:solidFill>
              <a:effectLst>
                <a:outerShdw blurRad="50800" dist="76200" algn="l" rotWithShape="0">
                  <a:prstClr val="black"/>
                </a:outerShdw>
              </a:effectLst>
              <a:latin typeface="Arial Narrow" panose="020B0606020202030204" pitchFamily="34" charset="0"/>
              <a:cs typeface="Times New Roman" charset="0"/>
            </a:endParaRPr>
          </a:p>
        </p:txBody>
      </p:sp>
    </p:spTree>
    <p:extLst>
      <p:ext uri="{BB962C8B-B14F-4D97-AF65-F5344CB8AC3E}">
        <p14:creationId xmlns:p14="http://schemas.microsoft.com/office/powerpoint/2010/main" val="2722092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jesus enseÃ±aba en las sinagog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1" y="532031"/>
            <a:ext cx="8200761" cy="580437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5308493" y="635063"/>
            <a:ext cx="3358989" cy="4401205"/>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ES" sz="2800" b="1" i="1" dirty="0" smtClean="0">
                <a:solidFill>
                  <a:srgbClr val="FFFFFF"/>
                </a:solidFill>
                <a:effectLst>
                  <a:glow rad="101600">
                    <a:srgbClr val="000000">
                      <a:satMod val="175000"/>
                      <a:alpha val="40000"/>
                    </a:srgbClr>
                  </a:glow>
                  <a:outerShdw blurRad="38100" dist="38100" dir="2700000" algn="tl">
                    <a:srgbClr val="000000">
                      <a:alpha val="43137"/>
                    </a:srgbClr>
                  </a:outerShdw>
                </a:effectLst>
                <a:latin typeface="Franklin Gothic Book" panose="020B0503020102020204" pitchFamily="34" charset="0"/>
              </a:rPr>
              <a:t> Y enrollando el libro, lo devolvió  al que le ayudaba y se sentó. </a:t>
            </a:r>
            <a:r>
              <a:rPr lang="es-PE" sz="2800" b="1" i="1" dirty="0">
                <a:solidFill>
                  <a:srgbClr val="FFFFFF"/>
                </a:solidFill>
                <a:effectLst>
                  <a:glow rad="101600">
                    <a:srgbClr val="000000">
                      <a:satMod val="175000"/>
                      <a:alpha val="40000"/>
                    </a:srgbClr>
                  </a:glow>
                  <a:outerShdw blurRad="38100" dist="38100" dir="2700000" algn="tl">
                    <a:srgbClr val="000000">
                      <a:alpha val="43137"/>
                    </a:srgbClr>
                  </a:outerShdw>
                </a:effectLst>
                <a:latin typeface="Franklin Gothic Book" panose="020B0503020102020204" pitchFamily="34" charset="0"/>
              </a:rPr>
              <a:t>Todos en la sinagoga tenían los ojos fijos en él. Y se puso  a decirles: </a:t>
            </a:r>
            <a:r>
              <a:rPr lang="es-PE" sz="2800" b="1" i="1" dirty="0">
                <a:solidFill>
                  <a:srgbClr val="FFFF00"/>
                </a:solidFill>
                <a:effectLst>
                  <a:glow rad="101600">
                    <a:srgbClr val="000000">
                      <a:satMod val="175000"/>
                      <a:alpha val="40000"/>
                    </a:srgbClr>
                  </a:glow>
                  <a:outerShdw blurRad="38100" dist="38100" dir="2700000" algn="tl">
                    <a:srgbClr val="000000">
                      <a:alpha val="43137"/>
                    </a:srgbClr>
                  </a:outerShdw>
                </a:effectLst>
                <a:latin typeface="Franklin Gothic Book" panose="020B0503020102020204" pitchFamily="34" charset="0"/>
              </a:rPr>
              <a:t>–«Hoy se  cumple esta Escritura que  acaban de oír</a:t>
            </a:r>
            <a:r>
              <a:rPr lang="es-PE" sz="2800" b="1" i="1" dirty="0" smtClean="0">
                <a:solidFill>
                  <a:srgbClr val="FFFF00"/>
                </a:solidFill>
                <a:effectLst>
                  <a:glow rad="101600">
                    <a:srgbClr val="000000">
                      <a:satMod val="175000"/>
                      <a:alpha val="40000"/>
                    </a:srgbClr>
                  </a:glow>
                  <a:outerShdw blurRad="38100" dist="38100" dir="2700000" algn="tl">
                    <a:srgbClr val="000000">
                      <a:alpha val="43137"/>
                    </a:srgbClr>
                  </a:outerShdw>
                </a:effectLst>
                <a:latin typeface="Franklin Gothic Book" panose="020B0503020102020204" pitchFamily="34" charset="0"/>
              </a:rPr>
              <a:t>».</a:t>
            </a:r>
            <a:endParaRPr lang="es-ES" sz="2800" b="1" i="1" dirty="0">
              <a:solidFill>
                <a:srgbClr val="FFFF00"/>
              </a:solidFill>
              <a:effectLst>
                <a:glow rad="101600">
                  <a:srgbClr val="000000">
                    <a:satMod val="175000"/>
                    <a:alpha val="40000"/>
                  </a:srgbClr>
                </a:glow>
                <a:outerShdw blurRad="38100" dist="38100" dir="2700000" algn="tl">
                  <a:srgbClr val="000000">
                    <a:alpha val="43137"/>
                  </a:srgbClr>
                </a:outerShdw>
              </a:effectLst>
              <a:latin typeface="Franklin Gothic Book" panose="020B0503020102020204" pitchFamily="34" charset="0"/>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280" y="3372124"/>
            <a:ext cx="91440" cy="113751"/>
          </a:xfrm>
          <a:prstGeom prst="rect">
            <a:avLst/>
          </a:prstGeom>
        </p:spPr>
      </p:pic>
      <p:sp>
        <p:nvSpPr>
          <p:cNvPr id="7" name="Rectángulo 6"/>
          <p:cNvSpPr/>
          <p:nvPr/>
        </p:nvSpPr>
        <p:spPr>
          <a:xfrm>
            <a:off x="2604277" y="5573373"/>
            <a:ext cx="3239990" cy="584775"/>
          </a:xfrm>
          <a:prstGeom prst="rect">
            <a:avLst/>
          </a:prstGeom>
        </p:spPr>
        <p:txBody>
          <a:bodyPr wrap="none">
            <a:spAutoFit/>
          </a:bodyPr>
          <a:lstStyle/>
          <a:p>
            <a:pPr lvl="0" algn="ctr" fontAlgn="base">
              <a:spcBef>
                <a:spcPct val="0"/>
              </a:spcBef>
              <a:spcAft>
                <a:spcPct val="0"/>
              </a:spcAft>
            </a:pPr>
            <a:r>
              <a:rPr lang="es-ES" sz="3200" b="1" i="1" dirty="0">
                <a:solidFill>
                  <a:srgbClr val="FFFF4F"/>
                </a:solidFill>
                <a:effectLst>
                  <a:outerShdw blurRad="38100" dist="38100" dir="2700000" algn="tl">
                    <a:srgbClr val="000000">
                      <a:alpha val="43137"/>
                    </a:srgbClr>
                  </a:outerShdw>
                </a:effectLst>
              </a:rPr>
              <a:t>Palabra </a:t>
            </a:r>
            <a:r>
              <a:rPr lang="es-ES" sz="3200" b="1" i="1" dirty="0" smtClean="0">
                <a:solidFill>
                  <a:srgbClr val="FFFF4F"/>
                </a:solidFill>
                <a:effectLst>
                  <a:outerShdw blurRad="38100" dist="38100" dir="2700000" algn="tl">
                    <a:srgbClr val="000000">
                      <a:alpha val="43137"/>
                    </a:srgbClr>
                  </a:outerShdw>
                </a:effectLst>
              </a:rPr>
              <a:t>del Señor</a:t>
            </a:r>
            <a:endParaRPr lang="es-ES" sz="3200" b="1" i="1" dirty="0">
              <a:solidFill>
                <a:srgbClr val="FFFF4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2641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120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750" fill="hold"/>
                                        <p:tgtEl>
                                          <p:spTgt spid="7"/>
                                        </p:tgtEl>
                                        <p:attrNameLst>
                                          <p:attrName>ppt_w</p:attrName>
                                        </p:attrNameLst>
                                      </p:cBhvr>
                                      <p:tavLst>
                                        <p:tav tm="0">
                                          <p:val>
                                            <p:fltVal val="0"/>
                                          </p:val>
                                        </p:tav>
                                        <p:tav tm="100000">
                                          <p:val>
                                            <p:strVal val="#ppt_w"/>
                                          </p:val>
                                        </p:tav>
                                      </p:tavLst>
                                    </p:anim>
                                    <p:anim calcmode="lin" valueType="num">
                                      <p:cBhvr>
                                        <p:cTn id="13" dur="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77" y="556054"/>
            <a:ext cx="8090710" cy="5753266"/>
          </a:xfrm>
          <a:prstGeom prst="rect">
            <a:avLst/>
          </a:prstGeom>
        </p:spPr>
      </p:pic>
      <p:sp>
        <p:nvSpPr>
          <p:cNvPr id="18434" name="Rectangle 2"/>
          <p:cNvSpPr>
            <a:spLocks noChangeArrowheads="1"/>
          </p:cNvSpPr>
          <p:nvPr/>
        </p:nvSpPr>
        <p:spPr bwMode="auto">
          <a:xfrm>
            <a:off x="1078502" y="801197"/>
            <a:ext cx="3493580" cy="5262979"/>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ca-ES" sz="1600" b="1" i="1" dirty="0" err="1">
                <a:solidFill>
                  <a:srgbClr val="3F1209"/>
                </a:solidFill>
                <a:latin typeface="Comic Sans MS" pitchFamily="66" charset="0"/>
                <a:cs typeface="Times New Roman" charset="0"/>
              </a:rPr>
              <a:t>Lc</a:t>
            </a:r>
            <a:r>
              <a:rPr lang="ca-ES" sz="1600" b="1" i="1" dirty="0">
                <a:solidFill>
                  <a:srgbClr val="3F1209"/>
                </a:solidFill>
                <a:latin typeface="Comic Sans MS" pitchFamily="66" charset="0"/>
                <a:cs typeface="Times New Roman" charset="0"/>
              </a:rPr>
              <a:t> 1:1-4; 4:14-21 </a:t>
            </a:r>
            <a:r>
              <a:rPr lang="es-ES" sz="1600" i="1" dirty="0" smtClean="0">
                <a:solidFill>
                  <a:srgbClr val="3F1209"/>
                </a:solidFill>
                <a:latin typeface="Comic Sans MS" pitchFamily="66" charset="0"/>
                <a:cs typeface="Times New Roman" pitchFamily="18" charset="0"/>
              </a:rPr>
              <a:t>M</a:t>
            </a:r>
            <a:r>
              <a:rPr lang="es-ES" sz="1600" dirty="0" smtClean="0">
                <a:solidFill>
                  <a:srgbClr val="3F1209"/>
                </a:solidFill>
                <a:latin typeface="Comic Sans MS" pitchFamily="66" charset="0"/>
                <a:cs typeface="Times New Roman" pitchFamily="18" charset="0"/>
              </a:rPr>
              <a:t>uchos </a:t>
            </a:r>
            <a:r>
              <a:rPr lang="es-ES" sz="1600" dirty="0">
                <a:solidFill>
                  <a:srgbClr val="3F1209"/>
                </a:solidFill>
                <a:latin typeface="Comic Sans MS" pitchFamily="66" charset="0"/>
                <a:cs typeface="Times New Roman" pitchFamily="18" charset="0"/>
              </a:rPr>
              <a:t>han emprendido la tarea de componer un relato de los hechos que se han cumplido entre nosotros, </a:t>
            </a:r>
            <a:r>
              <a:rPr lang="es-ES" sz="1600" dirty="0" smtClean="0">
                <a:solidFill>
                  <a:srgbClr val="3F1209"/>
                </a:solidFill>
                <a:latin typeface="Comic Sans MS" pitchFamily="66" charset="0"/>
                <a:cs typeface="Times New Roman" pitchFamily="18" charset="0"/>
              </a:rPr>
              <a:t> </a:t>
            </a:r>
            <a:r>
              <a:rPr lang="es-ES" sz="1600" dirty="0">
                <a:solidFill>
                  <a:srgbClr val="3F1209"/>
                </a:solidFill>
                <a:latin typeface="Comic Sans MS" pitchFamily="66" charset="0"/>
                <a:cs typeface="Times New Roman" pitchFamily="18" charset="0"/>
              </a:rPr>
              <a:t>siguiendo las tradiciones transmitidas por los que primeros fueron  testigos oculares y luego predicadores de la </a:t>
            </a:r>
            <a:r>
              <a:rPr lang="es-ES" sz="1600" dirty="0" smtClean="0">
                <a:solidFill>
                  <a:srgbClr val="3F1209"/>
                </a:solidFill>
                <a:latin typeface="Comic Sans MS" pitchFamily="66" charset="0"/>
                <a:cs typeface="Times New Roman" pitchFamily="18" charset="0"/>
              </a:rPr>
              <a:t>palabra, </a:t>
            </a:r>
            <a:r>
              <a:rPr lang="es-ES" sz="1600" dirty="0">
                <a:solidFill>
                  <a:srgbClr val="3F1209"/>
                </a:solidFill>
                <a:latin typeface="Comic Sans MS" pitchFamily="66" charset="0"/>
                <a:cs typeface="Times New Roman" pitchFamily="18" charset="0"/>
              </a:rPr>
              <a:t>Yo también, después de comprobarlo todo exactamente desde el principio, he resuelto escribir para ti, ilustre Teófilo, </a:t>
            </a:r>
            <a:r>
              <a:rPr lang="es-ES" sz="1600" dirty="0" smtClean="0">
                <a:solidFill>
                  <a:srgbClr val="3F1209"/>
                </a:solidFill>
                <a:latin typeface="Comic Sans MS" pitchFamily="66" charset="0"/>
                <a:cs typeface="Times New Roman" pitchFamily="18" charset="0"/>
              </a:rPr>
              <a:t>un </a:t>
            </a:r>
            <a:r>
              <a:rPr lang="es-ES" sz="1600" dirty="0">
                <a:solidFill>
                  <a:srgbClr val="3F1209"/>
                </a:solidFill>
                <a:latin typeface="Comic Sans MS" pitchFamily="66" charset="0"/>
                <a:cs typeface="Times New Roman" pitchFamily="18" charset="0"/>
              </a:rPr>
              <a:t>relato ordenado a fin de que conozcas bien la solidez de las enseñanzas que has recibido. </a:t>
            </a:r>
            <a:r>
              <a:rPr lang="es-ES" sz="1600" dirty="0" smtClean="0">
                <a:solidFill>
                  <a:srgbClr val="3F1209"/>
                </a:solidFill>
                <a:latin typeface="Comic Sans MS" pitchFamily="66" charset="0"/>
                <a:cs typeface="Times New Roman" pitchFamily="18" charset="0"/>
              </a:rPr>
              <a:t>En </a:t>
            </a:r>
            <a:r>
              <a:rPr lang="es-ES" sz="1600" dirty="0">
                <a:solidFill>
                  <a:srgbClr val="3F1209"/>
                </a:solidFill>
                <a:latin typeface="Comic Sans MS" pitchFamily="66" charset="0"/>
                <a:cs typeface="Times New Roman" pitchFamily="18" charset="0"/>
              </a:rPr>
              <a:t>aquel tiempo Jesús volvió a Galilea, con la fuerza del Espíritu; y su fama se extendió por toda la región. </a:t>
            </a:r>
            <a:r>
              <a:rPr lang="es-ES" sz="1600" dirty="0" smtClean="0">
                <a:solidFill>
                  <a:srgbClr val="3F1209"/>
                </a:solidFill>
                <a:latin typeface="Comic Sans MS" pitchFamily="66" charset="0"/>
                <a:cs typeface="Times New Roman" pitchFamily="18" charset="0"/>
              </a:rPr>
              <a:t>Enseñaba </a:t>
            </a:r>
            <a:r>
              <a:rPr lang="es-ES" sz="1600" dirty="0">
                <a:solidFill>
                  <a:srgbClr val="3F1209"/>
                </a:solidFill>
                <a:latin typeface="Comic Sans MS" pitchFamily="66" charset="0"/>
                <a:cs typeface="Times New Roman" pitchFamily="18" charset="0"/>
              </a:rPr>
              <a:t>en las sinagogas y todos lo alababan. </a:t>
            </a:r>
            <a:r>
              <a:rPr lang="es-ES" sz="1600" dirty="0" smtClean="0">
                <a:solidFill>
                  <a:srgbClr val="3F1209"/>
                </a:solidFill>
                <a:latin typeface="Comic Sans MS" pitchFamily="66" charset="0"/>
                <a:cs typeface="Times New Roman" pitchFamily="18" charset="0"/>
              </a:rPr>
              <a:t>Fue </a:t>
            </a:r>
            <a:r>
              <a:rPr lang="es-ES" sz="1600" dirty="0">
                <a:solidFill>
                  <a:srgbClr val="3F1209"/>
                </a:solidFill>
                <a:latin typeface="Comic Sans MS" pitchFamily="66" charset="0"/>
                <a:cs typeface="Times New Roman" pitchFamily="18" charset="0"/>
              </a:rPr>
              <a:t>a Nazaret, donde se había criado</a:t>
            </a:r>
            <a:r>
              <a:rPr lang="es-ES" sz="1600" dirty="0" smtClean="0">
                <a:solidFill>
                  <a:srgbClr val="3F1209"/>
                </a:solidFill>
                <a:latin typeface="Comic Sans MS" pitchFamily="66" charset="0"/>
                <a:cs typeface="Times New Roman" pitchFamily="18" charset="0"/>
              </a:rPr>
              <a:t>, entró </a:t>
            </a:r>
            <a:endParaRPr lang="es-ES" sz="1600" dirty="0">
              <a:solidFill>
                <a:srgbClr val="3F1209"/>
              </a:solidFill>
              <a:latin typeface="Comic Sans MS" pitchFamily="66" charset="0"/>
              <a:cs typeface="Times New Roman" pitchFamily="18" charset="0"/>
            </a:endParaRPr>
          </a:p>
        </p:txBody>
      </p:sp>
      <p:sp>
        <p:nvSpPr>
          <p:cNvPr id="3" name="2 CuadroTexto"/>
          <p:cNvSpPr txBox="1"/>
          <p:nvPr/>
        </p:nvSpPr>
        <p:spPr>
          <a:xfrm>
            <a:off x="512377" y="357934"/>
            <a:ext cx="8090710" cy="400110"/>
          </a:xfrm>
          <a:prstGeom prst="rect">
            <a:avLst/>
          </a:prstGeom>
          <a:solidFill>
            <a:srgbClr val="366A06"/>
          </a:solidFill>
          <a:ln>
            <a:solidFill>
              <a:srgbClr val="FF0000"/>
            </a:solidFill>
          </a:ln>
        </p:spPr>
        <p:txBody>
          <a:bodyPr wrap="square" rtlCol="0">
            <a:spAutoFit/>
          </a:bodyPr>
          <a:lstStyle/>
          <a:p>
            <a:pPr fontAlgn="base">
              <a:spcBef>
                <a:spcPct val="0"/>
              </a:spcBef>
              <a:spcAft>
                <a:spcPct val="0"/>
              </a:spcAft>
            </a:pPr>
            <a:r>
              <a:rPr lang="es-ES_tradnl" sz="2000" b="1" dirty="0">
                <a:solidFill>
                  <a:srgbClr val="FFFFFF"/>
                </a:solidFill>
                <a:effectLst>
                  <a:outerShdw blurRad="38100" dist="38100" dir="2700000" algn="tl">
                    <a:srgbClr val="000000">
                      <a:alpha val="43137"/>
                    </a:srgbClr>
                  </a:outerShdw>
                </a:effectLst>
                <a:latin typeface="Times New Roman" charset="0"/>
                <a:cs typeface="Times New Roman" charset="0"/>
              </a:rPr>
              <a:t>Cada uno puede leer en voz alta el versículo que más le llamó la atención</a:t>
            </a:r>
            <a:endParaRPr lang="es-PE" sz="2000" b="1" dirty="0">
              <a:solidFill>
                <a:srgbClr val="FFFFFF"/>
              </a:solidFill>
              <a:effectLst>
                <a:outerShdw blurRad="38100" dist="38100" dir="2700000" algn="tl">
                  <a:srgbClr val="000000">
                    <a:alpha val="43137"/>
                  </a:srgbClr>
                </a:outerShdw>
              </a:effectLst>
              <a:latin typeface="Times New Roman" charset="0"/>
              <a:cs typeface="Times New Roman" charset="0"/>
            </a:endParaRPr>
          </a:p>
        </p:txBody>
      </p:sp>
      <p:sp>
        <p:nvSpPr>
          <p:cNvPr id="6" name="Rectangle 2"/>
          <p:cNvSpPr>
            <a:spLocks noChangeArrowheads="1"/>
          </p:cNvSpPr>
          <p:nvPr/>
        </p:nvSpPr>
        <p:spPr bwMode="auto">
          <a:xfrm>
            <a:off x="4557732" y="801197"/>
            <a:ext cx="3464335" cy="5262979"/>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ES" sz="1600" dirty="0">
                <a:solidFill>
                  <a:srgbClr val="3F1209"/>
                </a:solidFill>
                <a:latin typeface="Comic Sans MS" pitchFamily="66" charset="0"/>
                <a:cs typeface="Times New Roman" pitchFamily="18" charset="0"/>
              </a:rPr>
              <a:t>     </a:t>
            </a:r>
            <a:r>
              <a:rPr lang="es-ES" sz="1600" dirty="0" smtClean="0">
                <a:solidFill>
                  <a:srgbClr val="3F1209"/>
                </a:solidFill>
                <a:latin typeface="Comic Sans MS" pitchFamily="66" charset="0"/>
                <a:cs typeface="Times New Roman" pitchFamily="18" charset="0"/>
              </a:rPr>
              <a:t>  </a:t>
            </a:r>
            <a:r>
              <a:rPr lang="es-ES" sz="1600" dirty="0" smtClean="0">
                <a:solidFill>
                  <a:srgbClr val="3F1209"/>
                </a:solidFill>
                <a:latin typeface="Comic Sans MS" pitchFamily="66" charset="0"/>
                <a:cs typeface="Times New Roman" pitchFamily="18" charset="0"/>
              </a:rPr>
              <a:t>en </a:t>
            </a:r>
            <a:r>
              <a:rPr lang="es-ES" sz="1600" dirty="0">
                <a:solidFill>
                  <a:srgbClr val="3F1209"/>
                </a:solidFill>
                <a:latin typeface="Comic Sans MS" pitchFamily="66" charset="0"/>
                <a:cs typeface="Times New Roman" pitchFamily="18" charset="0"/>
              </a:rPr>
              <a:t>la sinagoga, como </a:t>
            </a:r>
            <a:r>
              <a:rPr lang="es-ES" sz="1600" dirty="0" smtClean="0">
                <a:solidFill>
                  <a:srgbClr val="3F1209"/>
                </a:solidFill>
                <a:latin typeface="Comic Sans MS" pitchFamily="66" charset="0"/>
                <a:cs typeface="Times New Roman" pitchFamily="18" charset="0"/>
              </a:rPr>
              <a:t> </a:t>
            </a:r>
            <a:r>
              <a:rPr lang="es-ES" sz="1600" dirty="0" smtClean="0">
                <a:solidFill>
                  <a:srgbClr val="3F1209"/>
                </a:solidFill>
                <a:latin typeface="Comic Sans MS" pitchFamily="66" charset="0"/>
                <a:cs typeface="Times New Roman" pitchFamily="18" charset="0"/>
              </a:rPr>
              <a:t>era </a:t>
            </a:r>
            <a:r>
              <a:rPr lang="es-ES" sz="1600" dirty="0">
                <a:solidFill>
                  <a:srgbClr val="3F1209"/>
                </a:solidFill>
                <a:latin typeface="Comic Sans MS" pitchFamily="66" charset="0"/>
                <a:cs typeface="Times New Roman" pitchFamily="18" charset="0"/>
              </a:rPr>
              <a:t>su costumbre los </a:t>
            </a:r>
            <a:r>
              <a:rPr lang="es-ES" sz="1600" dirty="0" smtClean="0">
                <a:solidFill>
                  <a:srgbClr val="3F1209"/>
                </a:solidFill>
                <a:latin typeface="Comic Sans MS" pitchFamily="66" charset="0"/>
                <a:cs typeface="Times New Roman" pitchFamily="18" charset="0"/>
              </a:rPr>
              <a:t>sábado</a:t>
            </a:r>
            <a:r>
              <a:rPr lang="es-ES" sz="1600" dirty="0">
                <a:solidFill>
                  <a:srgbClr val="3F1209"/>
                </a:solidFill>
                <a:latin typeface="Comic Sans MS" pitchFamily="66" charset="0"/>
                <a:cs typeface="Times New Roman" pitchFamily="18" charset="0"/>
              </a:rPr>
              <a:t>, </a:t>
            </a:r>
            <a:r>
              <a:rPr lang="es-ES" sz="1600" dirty="0" smtClean="0">
                <a:solidFill>
                  <a:srgbClr val="3F1209"/>
                </a:solidFill>
                <a:latin typeface="Comic Sans MS" pitchFamily="66" charset="0"/>
                <a:cs typeface="Times New Roman" pitchFamily="18" charset="0"/>
              </a:rPr>
              <a:t>y </a:t>
            </a:r>
            <a:r>
              <a:rPr lang="es-ES" sz="1600" dirty="0" smtClean="0">
                <a:solidFill>
                  <a:srgbClr val="3F1209"/>
                </a:solidFill>
                <a:latin typeface="Comic Sans MS" pitchFamily="66" charset="0"/>
                <a:cs typeface="Times New Roman" pitchFamily="18" charset="0"/>
              </a:rPr>
              <a:t>se              </a:t>
            </a:r>
            <a:r>
              <a:rPr lang="es-ES" sz="1600" dirty="0">
                <a:solidFill>
                  <a:srgbClr val="3F1209"/>
                </a:solidFill>
                <a:latin typeface="Comic Sans MS" pitchFamily="66" charset="0"/>
                <a:cs typeface="Times New Roman" pitchFamily="18" charset="0"/>
              </a:rPr>
              <a:t>puso de pie para hacer </a:t>
            </a:r>
            <a:r>
              <a:rPr lang="es-ES" sz="1600" dirty="0" smtClean="0">
                <a:solidFill>
                  <a:srgbClr val="3F1209"/>
                </a:solidFill>
                <a:latin typeface="Comic Sans MS" pitchFamily="66" charset="0"/>
                <a:cs typeface="Times New Roman" pitchFamily="18" charset="0"/>
              </a:rPr>
              <a:t>la                 </a:t>
            </a:r>
            <a:r>
              <a:rPr lang="es-ES" sz="1600" dirty="0" smtClean="0">
                <a:solidFill>
                  <a:srgbClr val="3F1209"/>
                </a:solidFill>
                <a:latin typeface="Comic Sans MS" pitchFamily="66" charset="0"/>
                <a:cs typeface="Times New Roman" pitchFamily="18" charset="0"/>
              </a:rPr>
              <a:t>lectura</a:t>
            </a:r>
            <a:r>
              <a:rPr lang="es-ES" sz="1600" dirty="0">
                <a:solidFill>
                  <a:srgbClr val="3F1209"/>
                </a:solidFill>
                <a:latin typeface="Comic Sans MS" pitchFamily="66" charset="0"/>
                <a:cs typeface="Times New Roman" pitchFamily="18" charset="0"/>
              </a:rPr>
              <a:t>. </a:t>
            </a:r>
            <a:r>
              <a:rPr lang="es-ES" sz="1600" dirty="0" smtClean="0">
                <a:solidFill>
                  <a:srgbClr val="3F1209"/>
                </a:solidFill>
                <a:latin typeface="Comic Sans MS" pitchFamily="66" charset="0"/>
                <a:cs typeface="Times New Roman" pitchFamily="18" charset="0"/>
              </a:rPr>
              <a:t>Le </a:t>
            </a:r>
            <a:r>
              <a:rPr lang="es-ES" sz="1600" dirty="0">
                <a:solidFill>
                  <a:srgbClr val="3F1209"/>
                </a:solidFill>
                <a:latin typeface="Comic Sans MS" pitchFamily="66" charset="0"/>
                <a:cs typeface="Times New Roman" pitchFamily="18" charset="0"/>
              </a:rPr>
              <a:t>entregaron el </a:t>
            </a:r>
            <a:r>
              <a:rPr lang="es-ES" sz="1600" dirty="0" smtClean="0">
                <a:solidFill>
                  <a:srgbClr val="3F1209"/>
                </a:solidFill>
                <a:latin typeface="Comic Sans MS" pitchFamily="66" charset="0"/>
                <a:cs typeface="Times New Roman" pitchFamily="18" charset="0"/>
              </a:rPr>
              <a:t>            libro del </a:t>
            </a:r>
            <a:r>
              <a:rPr lang="es-ES" sz="1600" dirty="0">
                <a:solidFill>
                  <a:srgbClr val="3F1209"/>
                </a:solidFill>
                <a:latin typeface="Comic Sans MS" pitchFamily="66" charset="0"/>
                <a:cs typeface="Times New Roman" pitchFamily="18" charset="0"/>
              </a:rPr>
              <a:t>profeta Isaías y, desenrollándolo, encontró el pasaje donde estaba escrito</a:t>
            </a:r>
            <a:r>
              <a:rPr lang="es-ES" sz="1600" dirty="0" smtClean="0">
                <a:solidFill>
                  <a:srgbClr val="3F1209"/>
                </a:solidFill>
                <a:latin typeface="Comic Sans MS" pitchFamily="66" charset="0"/>
                <a:cs typeface="Times New Roman" pitchFamily="18" charset="0"/>
              </a:rPr>
              <a:t>:              “</a:t>
            </a:r>
            <a:r>
              <a:rPr lang="es-ES" sz="1600" i="1" dirty="0" smtClean="0">
                <a:solidFill>
                  <a:srgbClr val="3F1209"/>
                </a:solidFill>
                <a:latin typeface="Comic Sans MS" pitchFamily="66" charset="0"/>
                <a:cs typeface="Times New Roman" pitchFamily="18" charset="0"/>
              </a:rPr>
              <a:t>El </a:t>
            </a:r>
            <a:r>
              <a:rPr lang="es-ES" sz="1600" i="1" dirty="0">
                <a:solidFill>
                  <a:srgbClr val="3F1209"/>
                </a:solidFill>
                <a:latin typeface="Comic Sans MS" pitchFamily="66" charset="0"/>
                <a:cs typeface="Times New Roman" pitchFamily="18" charset="0"/>
              </a:rPr>
              <a:t>E</a:t>
            </a:r>
            <a:r>
              <a:rPr lang="es-ES" sz="1600" i="1" dirty="0" smtClean="0">
                <a:solidFill>
                  <a:srgbClr val="3F1209"/>
                </a:solidFill>
                <a:latin typeface="Comic Sans MS" pitchFamily="66" charset="0"/>
                <a:cs typeface="Times New Roman" pitchFamily="18" charset="0"/>
              </a:rPr>
              <a:t>spíritu </a:t>
            </a:r>
            <a:r>
              <a:rPr lang="es-ES" sz="1600" i="1" dirty="0">
                <a:solidFill>
                  <a:srgbClr val="3F1209"/>
                </a:solidFill>
                <a:latin typeface="Comic Sans MS" pitchFamily="66" charset="0"/>
                <a:cs typeface="Times New Roman" pitchFamily="18" charset="0"/>
              </a:rPr>
              <a:t>del Señor está sobre mí, porque  él me ha ungido. Me ha enviado para </a:t>
            </a:r>
            <a:r>
              <a:rPr lang="es-ES" sz="1600" i="1" dirty="0" smtClean="0">
                <a:solidFill>
                  <a:srgbClr val="3F1209"/>
                </a:solidFill>
                <a:latin typeface="Comic Sans MS" pitchFamily="66" charset="0"/>
                <a:cs typeface="Times New Roman" pitchFamily="18" charset="0"/>
              </a:rPr>
              <a:t>anunciar el </a:t>
            </a:r>
            <a:r>
              <a:rPr lang="es-ES" sz="1600" i="1" dirty="0">
                <a:solidFill>
                  <a:srgbClr val="3F1209"/>
                </a:solidFill>
                <a:latin typeface="Comic Sans MS" pitchFamily="66" charset="0"/>
                <a:cs typeface="Times New Roman" pitchFamily="18" charset="0"/>
              </a:rPr>
              <a:t>Evangelio a los pobres,  para  anunciar a  los cautivos la libertad,  y a </a:t>
            </a:r>
            <a:r>
              <a:rPr lang="es-ES" sz="1600" i="1" dirty="0" smtClean="0">
                <a:solidFill>
                  <a:srgbClr val="3F1209"/>
                </a:solidFill>
                <a:latin typeface="Comic Sans MS" pitchFamily="66" charset="0"/>
                <a:cs typeface="Times New Roman" pitchFamily="18" charset="0"/>
              </a:rPr>
              <a:t>los  </a:t>
            </a:r>
            <a:r>
              <a:rPr lang="es-ES" sz="1600" i="1" dirty="0">
                <a:solidFill>
                  <a:srgbClr val="3F1209"/>
                </a:solidFill>
                <a:latin typeface="Comic Sans MS" pitchFamily="66" charset="0"/>
                <a:cs typeface="Times New Roman" pitchFamily="18" charset="0"/>
              </a:rPr>
              <a:t>ciegos, la vista.  Para dar libertad a los oprimidos </a:t>
            </a:r>
            <a:r>
              <a:rPr lang="es-ES" sz="1600" i="1" dirty="0" smtClean="0">
                <a:solidFill>
                  <a:srgbClr val="3F1209"/>
                </a:solidFill>
                <a:latin typeface="Comic Sans MS" pitchFamily="66" charset="0"/>
                <a:cs typeface="Times New Roman" pitchFamily="18" charset="0"/>
              </a:rPr>
              <a:t>para </a:t>
            </a:r>
            <a:r>
              <a:rPr lang="es-ES" sz="1600" i="1" dirty="0">
                <a:solidFill>
                  <a:srgbClr val="3F1209"/>
                </a:solidFill>
                <a:latin typeface="Comic Sans MS" pitchFamily="66" charset="0"/>
                <a:cs typeface="Times New Roman" pitchFamily="18" charset="0"/>
              </a:rPr>
              <a:t>anunciar el año de gracia del Señor</a:t>
            </a:r>
            <a:r>
              <a:rPr lang="es-ES" sz="1600" dirty="0">
                <a:solidFill>
                  <a:srgbClr val="3F1209"/>
                </a:solidFill>
                <a:latin typeface="Comic Sans MS" pitchFamily="66" charset="0"/>
                <a:cs typeface="Times New Roman" pitchFamily="18" charset="0"/>
              </a:rPr>
              <a:t>. </a:t>
            </a:r>
            <a:r>
              <a:rPr lang="es-ES" sz="1600" dirty="0" smtClean="0">
                <a:solidFill>
                  <a:srgbClr val="3F1209"/>
                </a:solidFill>
                <a:latin typeface="Comic Sans MS" pitchFamily="66" charset="0"/>
                <a:cs typeface="Times New Roman" pitchFamily="18" charset="0"/>
              </a:rPr>
              <a:t>Y </a:t>
            </a:r>
            <a:r>
              <a:rPr lang="es-ES" sz="1600" dirty="0">
                <a:solidFill>
                  <a:srgbClr val="3F1209"/>
                </a:solidFill>
                <a:latin typeface="Comic Sans MS" pitchFamily="66" charset="0"/>
                <a:cs typeface="Times New Roman" pitchFamily="18" charset="0"/>
              </a:rPr>
              <a:t>enrollando el libro, lo devolvió al que le ayudaba y se sentó. Todos  en la sinagoga tenían sus ojos fijos en él. </a:t>
            </a:r>
            <a:r>
              <a:rPr lang="es-ES" sz="1600" dirty="0" smtClean="0">
                <a:solidFill>
                  <a:srgbClr val="3F1209"/>
                </a:solidFill>
                <a:latin typeface="Comic Sans MS" pitchFamily="66" charset="0"/>
                <a:cs typeface="Times New Roman" pitchFamily="18" charset="0"/>
              </a:rPr>
              <a:t>Y </a:t>
            </a:r>
            <a:r>
              <a:rPr lang="es-ES" sz="1600" dirty="0">
                <a:solidFill>
                  <a:srgbClr val="3F1209"/>
                </a:solidFill>
                <a:latin typeface="Comic Sans MS" pitchFamily="66" charset="0"/>
                <a:cs typeface="Times New Roman" pitchFamily="18" charset="0"/>
              </a:rPr>
              <a:t>se puso a decirles: </a:t>
            </a:r>
            <a:r>
              <a:rPr lang="es-ES" sz="1600" dirty="0" smtClean="0">
                <a:solidFill>
                  <a:srgbClr val="3F1209"/>
                </a:solidFill>
                <a:latin typeface="Comic Sans MS" pitchFamily="66" charset="0"/>
                <a:cs typeface="Times New Roman" pitchFamily="18" charset="0"/>
              </a:rPr>
              <a:t>                  – </a:t>
            </a:r>
            <a:r>
              <a:rPr lang="es-ES" sz="1600" b="1" dirty="0">
                <a:solidFill>
                  <a:srgbClr val="3F1209"/>
                </a:solidFill>
                <a:latin typeface="Comic Sans MS" pitchFamily="66" charset="0"/>
                <a:cs typeface="Times New Roman" pitchFamily="18" charset="0"/>
              </a:rPr>
              <a:t>«</a:t>
            </a:r>
            <a:r>
              <a:rPr lang="es-ES" sz="1600" b="1" i="1" dirty="0">
                <a:solidFill>
                  <a:srgbClr val="3F1209"/>
                </a:solidFill>
                <a:latin typeface="Comic Sans MS" pitchFamily="66" charset="0"/>
                <a:cs typeface="Times New Roman" pitchFamily="18" charset="0"/>
              </a:rPr>
              <a:t>Hoy se cumple esta Escritura que acaban de oír»</a:t>
            </a:r>
            <a:r>
              <a:rPr lang="es-ES" sz="1600" b="1" dirty="0">
                <a:solidFill>
                  <a:srgbClr val="3F1209"/>
                </a:solidFill>
                <a:latin typeface="Comic Sans MS" pitchFamily="66" charset="0"/>
                <a:cs typeface="Times New Roman" pitchFamily="18" charset="0"/>
              </a:rPr>
              <a:t>. </a:t>
            </a:r>
          </a:p>
        </p:txBody>
      </p:sp>
    </p:spTree>
    <p:extLst>
      <p:ext uri="{BB962C8B-B14F-4D97-AF65-F5344CB8AC3E}">
        <p14:creationId xmlns:p14="http://schemas.microsoft.com/office/powerpoint/2010/main" val="32530025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8434"/>
                                        </p:tgtEl>
                                        <p:attrNameLst>
                                          <p:attrName>style.visibility</p:attrName>
                                        </p:attrNameLst>
                                      </p:cBhvr>
                                      <p:to>
                                        <p:strVal val="visible"/>
                                      </p:to>
                                    </p:set>
                                    <p:anim calcmode="lin" valueType="num">
                                      <p:cBhvr>
                                        <p:cTn id="7" dur="750" fill="hold"/>
                                        <p:tgtEl>
                                          <p:spTgt spid="18434"/>
                                        </p:tgtEl>
                                        <p:attrNameLst>
                                          <p:attrName>ppt_w</p:attrName>
                                        </p:attrNameLst>
                                      </p:cBhvr>
                                      <p:tavLst>
                                        <p:tav tm="0">
                                          <p:val>
                                            <p:fltVal val="0"/>
                                          </p:val>
                                        </p:tav>
                                        <p:tav tm="100000">
                                          <p:val>
                                            <p:strVal val="#ppt_w"/>
                                          </p:val>
                                        </p:tav>
                                      </p:tavLst>
                                    </p:anim>
                                    <p:anim calcmode="lin" valueType="num">
                                      <p:cBhvr>
                                        <p:cTn id="8" dur="750" fill="hold"/>
                                        <p:tgtEl>
                                          <p:spTgt spid="18434"/>
                                        </p:tgtEl>
                                        <p:attrNameLst>
                                          <p:attrName>ppt_h</p:attrName>
                                        </p:attrNameLst>
                                      </p:cBhvr>
                                      <p:tavLst>
                                        <p:tav tm="0">
                                          <p:val>
                                            <p:fltVal val="0"/>
                                          </p:val>
                                        </p:tav>
                                        <p:tav tm="100000">
                                          <p:val>
                                            <p:strVal val="#ppt_h"/>
                                          </p:val>
                                        </p:tav>
                                      </p:tavLst>
                                    </p:anim>
                                  </p:childTnLst>
                                </p:cTn>
                              </p:par>
                            </p:childTnLst>
                          </p:cTn>
                        </p:par>
                        <p:par>
                          <p:cTn id="9" fill="hold">
                            <p:stCondLst>
                              <p:cond delay="41625"/>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463639" y="515568"/>
            <a:ext cx="8200355" cy="5833693"/>
          </a:xfrm>
          <a:prstGeom prst="rect">
            <a:avLst/>
          </a:prstGeom>
          <a:scene3d>
            <a:camera prst="orthographicFront"/>
            <a:lightRig rig="threePt" dir="t"/>
          </a:scene3d>
          <a:sp3d>
            <a:bevelT w="152400" h="50800" prst="softRound"/>
          </a:sp3d>
        </p:spPr>
      </p:pic>
      <p:sp>
        <p:nvSpPr>
          <p:cNvPr id="3" name="2 Marcador de contenido"/>
          <p:cNvSpPr txBox="1">
            <a:spLocks/>
          </p:cNvSpPr>
          <p:nvPr/>
        </p:nvSpPr>
        <p:spPr>
          <a:xfrm>
            <a:off x="268787" y="5047392"/>
            <a:ext cx="8395207" cy="1147323"/>
          </a:xfrm>
          <a:prstGeom prst="rect">
            <a:avLst/>
          </a:prstGeom>
          <a:noFill/>
          <a:scene3d>
            <a:camera prst="orthographicFront"/>
            <a:lightRig rig="threePt" dir="t"/>
          </a:scene3d>
          <a:sp3d>
            <a:bevelT w="152400" h="50800" prst="softRound"/>
          </a:sp3d>
        </p:spPr>
        <p:txBody>
          <a:bodyPr/>
          <a:lstStyle/>
          <a:p>
            <a:pPr marL="571500" indent="-571500" algn="ctr" fontAlgn="base">
              <a:spcAft>
                <a:spcPct val="0"/>
              </a:spcAft>
              <a:buFont typeface="Arial" panose="020B0604020202020204" pitchFamily="34" charset="0"/>
              <a:buChar char="•"/>
              <a:defRPr/>
            </a:pPr>
            <a:r>
              <a:rPr lang="es-ES_tradnl" sz="3600" b="1" i="1" kern="0" dirty="0">
                <a:solidFill>
                  <a:srgbClr val="FFFF00"/>
                </a:solidFill>
                <a:effectLst>
                  <a:outerShdw blurRad="50800" dist="38100" algn="l" rotWithShape="0">
                    <a:prstClr val="black"/>
                  </a:outerShdw>
                </a:effectLst>
                <a:latin typeface="Britannic Bold" panose="020B0903060703020204" pitchFamily="34" charset="0"/>
                <a:cs typeface="Consolas" panose="020B0609020204030204" pitchFamily="49" charset="0"/>
              </a:rPr>
              <a:t>¿Qué pretende hacer Lucas con su Evangelio? ¿Para qué lo escribe</a:t>
            </a:r>
            <a:r>
              <a:rPr lang="es-ES_tradnl" sz="3600" b="1" i="1" kern="0" dirty="0" smtClean="0">
                <a:solidFill>
                  <a:srgbClr val="FFFF00"/>
                </a:solidFill>
                <a:effectLst>
                  <a:outerShdw blurRad="50800" dist="38100" algn="l" rotWithShape="0">
                    <a:prstClr val="black"/>
                  </a:outerShdw>
                </a:effectLst>
                <a:latin typeface="Britannic Bold" panose="020B0903060703020204" pitchFamily="34" charset="0"/>
                <a:cs typeface="Consolas" panose="020B0609020204030204" pitchFamily="49" charset="0"/>
              </a:rPr>
              <a:t>?.</a:t>
            </a:r>
            <a:endParaRPr lang="es-PE" sz="3600" b="1" i="1" kern="0" dirty="0">
              <a:solidFill>
                <a:srgbClr val="FFFF00"/>
              </a:solidFill>
              <a:effectLst>
                <a:outerShdw blurRad="50800" dist="38100" algn="l" rotWithShape="0">
                  <a:prstClr val="black"/>
                </a:outerShdw>
              </a:effectLst>
              <a:latin typeface="Britannic Bold" panose="020B0903060703020204" pitchFamily="34" charset="0"/>
              <a:cs typeface="Consolas" panose="020B0609020204030204" pitchFamily="49" charset="0"/>
            </a:endParaRPr>
          </a:p>
        </p:txBody>
      </p:sp>
      <p:sp>
        <p:nvSpPr>
          <p:cNvPr id="4" name="3 Rectángulo"/>
          <p:cNvSpPr/>
          <p:nvPr/>
        </p:nvSpPr>
        <p:spPr>
          <a:xfrm>
            <a:off x="1043608" y="577807"/>
            <a:ext cx="5604419" cy="707886"/>
          </a:xfrm>
          <a:prstGeom prst="rect">
            <a:avLst/>
          </a:prstGeom>
        </p:spPr>
        <p:txBody>
          <a:bodyPr wrap="none">
            <a:spAutoFit/>
          </a:bodyPr>
          <a:lstStyle/>
          <a:p>
            <a:pPr marL="342900" indent="-342900" fontAlgn="base">
              <a:spcBef>
                <a:spcPct val="20000"/>
              </a:spcBef>
              <a:spcAft>
                <a:spcPct val="0"/>
              </a:spcAft>
              <a:defRPr/>
            </a:pPr>
            <a:r>
              <a:rPr lang="es-ES_tradnl" sz="4000" b="1" kern="0" dirty="0">
                <a:solidFill>
                  <a:srgbClr val="FFFF4F"/>
                </a:solidFill>
                <a:effectLst>
                  <a:outerShdw blurRad="38100" dist="38100" dir="2700000" algn="tl">
                    <a:srgbClr val="000000">
                      <a:alpha val="43137"/>
                    </a:srgbClr>
                  </a:outerShdw>
                </a:effectLst>
                <a:latin typeface="Tekton Pro" panose="020F0603020208020904" pitchFamily="34" charset="0"/>
              </a:rPr>
              <a:t>Preguntas para la lectura:</a:t>
            </a:r>
            <a:endParaRPr lang="es-PE" sz="4000" kern="0" dirty="0">
              <a:solidFill>
                <a:srgbClr val="FFFF4F"/>
              </a:solidFill>
              <a:effectLst>
                <a:outerShdw blurRad="38100" dist="38100" dir="2700000" algn="tl">
                  <a:srgbClr val="000000">
                    <a:alpha val="43137"/>
                  </a:srgbClr>
                </a:outerShdw>
              </a:effectLst>
              <a:latin typeface="Tekton Pro" panose="020F0603020208020904" pitchFamily="34" charset="0"/>
            </a:endParaRPr>
          </a:p>
        </p:txBody>
      </p:sp>
    </p:spTree>
    <p:extLst>
      <p:ext uri="{BB962C8B-B14F-4D97-AF65-F5344CB8AC3E}">
        <p14:creationId xmlns:p14="http://schemas.microsoft.com/office/powerpoint/2010/main" val="220605425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sultado de imagen para jesus en galil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01" y="517657"/>
            <a:ext cx="8092986" cy="580587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3 Rectángulo"/>
          <p:cNvSpPr/>
          <p:nvPr/>
        </p:nvSpPr>
        <p:spPr>
          <a:xfrm>
            <a:off x="510101" y="442886"/>
            <a:ext cx="8092986" cy="1569660"/>
          </a:xfrm>
          <a:prstGeom prst="rect">
            <a:avLst/>
          </a:prstGeom>
          <a:noFill/>
          <a:scene3d>
            <a:camera prst="orthographicFront"/>
            <a:lightRig rig="threePt" dir="t"/>
          </a:scene3d>
          <a:sp3d>
            <a:bevelT w="152400" h="50800" prst="softRound"/>
          </a:sp3d>
        </p:spPr>
        <p:txBody>
          <a:bodyPr wrap="square">
            <a:spAutoFit/>
          </a:bodyPr>
          <a:lstStyle/>
          <a:p>
            <a:pPr marL="457200" indent="-457200" fontAlgn="base">
              <a:spcBef>
                <a:spcPct val="0"/>
              </a:spcBef>
              <a:spcAft>
                <a:spcPct val="0"/>
              </a:spcAft>
              <a:buFont typeface="Arial" panose="020B0604020202020204" pitchFamily="34" charset="0"/>
              <a:buChar char="•"/>
            </a:pPr>
            <a:r>
              <a:rPr lang="es-ES_tradnl" sz="3200" b="1" i="1" dirty="0">
                <a:solidFill>
                  <a:srgbClr val="FFFF00"/>
                </a:solidFill>
                <a:effectLst>
                  <a:outerShdw blurRad="50800" dist="114300" algn="l" rotWithShape="0">
                    <a:prstClr val="black"/>
                  </a:outerShdw>
                </a:effectLst>
                <a:latin typeface="Britannic Bold" panose="020B0903060703020204" pitchFamily="34" charset="0"/>
              </a:rPr>
              <a:t>¿Qué hace el Señor luego del acontecimiento de las tentaciones en el desierto?</a:t>
            </a:r>
            <a:endParaRPr lang="es-PE" sz="3200" b="1" i="1" dirty="0">
              <a:solidFill>
                <a:srgbClr val="FFFF00"/>
              </a:solidFill>
              <a:effectLst>
                <a:outerShdw blurRad="50800" dist="114300" algn="l" rotWithShape="0">
                  <a:prstClr val="black"/>
                </a:outerShdw>
              </a:effectLst>
              <a:latin typeface="Britannic Bold" panose="020B0903060703020204" pitchFamily="34" charset="0"/>
            </a:endParaRPr>
          </a:p>
        </p:txBody>
      </p:sp>
    </p:spTree>
    <p:extLst>
      <p:ext uri="{BB962C8B-B14F-4D97-AF65-F5344CB8AC3E}">
        <p14:creationId xmlns:p14="http://schemas.microsoft.com/office/powerpoint/2010/main" val="394157836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97" y="524583"/>
            <a:ext cx="8113690" cy="5824701"/>
          </a:xfrm>
          <a:prstGeom prst="rect">
            <a:avLst/>
          </a:prstGeom>
          <a:scene3d>
            <a:camera prst="orthographicFront"/>
            <a:lightRig rig="threePt" dir="t"/>
          </a:scene3d>
          <a:sp3d>
            <a:bevelT prst="convex"/>
          </a:sp3d>
        </p:spPr>
      </p:pic>
      <p:sp>
        <p:nvSpPr>
          <p:cNvPr id="3" name="2 Rectángulo"/>
          <p:cNvSpPr/>
          <p:nvPr/>
        </p:nvSpPr>
        <p:spPr>
          <a:xfrm>
            <a:off x="750877" y="4250591"/>
            <a:ext cx="4735521" cy="1938992"/>
          </a:xfrm>
          <a:prstGeom prst="rect">
            <a:avLst/>
          </a:prstGeom>
        </p:spPr>
        <p:txBody>
          <a:bodyPr wrap="square">
            <a:spAutoFit/>
          </a:bodyPr>
          <a:lstStyle/>
          <a:p>
            <a:pPr marL="571500" indent="-571500" algn="ctr" fontAlgn="base">
              <a:spcBef>
                <a:spcPct val="0"/>
              </a:spcBef>
              <a:spcAft>
                <a:spcPct val="0"/>
              </a:spcAft>
              <a:buFont typeface="Arial" panose="020B0604020202020204" pitchFamily="34" charset="0"/>
              <a:buChar char="•"/>
            </a:pPr>
            <a:r>
              <a:rPr lang="es-PE" sz="4000" b="1" dirty="0">
                <a:ln w="6600">
                  <a:solidFill>
                    <a:srgbClr val="C00000"/>
                  </a:solidFill>
                  <a:prstDash val="solid"/>
                </a:ln>
                <a:solidFill>
                  <a:srgbClr val="FFFF00"/>
                </a:solidFill>
                <a:effectLst>
                  <a:outerShdw dist="38100" dir="2700000" algn="tl" rotWithShape="0">
                    <a:schemeClr val="accent2"/>
                  </a:outerShdw>
                </a:effectLst>
                <a:latin typeface="Britannic Bold" panose="020B0903060703020204" pitchFamily="34" charset="0"/>
              </a:rPr>
              <a:t>¿Qué dice el texto del profeta Isaías</a:t>
            </a:r>
            <a:r>
              <a:rPr lang="es-PE" sz="4000" b="1" dirty="0" smtClean="0">
                <a:ln w="6600">
                  <a:solidFill>
                    <a:srgbClr val="C00000"/>
                  </a:solidFill>
                  <a:prstDash val="solid"/>
                </a:ln>
                <a:solidFill>
                  <a:srgbClr val="FFFF00"/>
                </a:solidFill>
                <a:effectLst>
                  <a:outerShdw dist="38100" dir="2700000" algn="tl" rotWithShape="0">
                    <a:schemeClr val="accent2"/>
                  </a:outerShdw>
                </a:effectLst>
                <a:latin typeface="Britannic Bold" panose="020B0903060703020204" pitchFamily="34" charset="0"/>
              </a:rPr>
              <a:t>?</a:t>
            </a:r>
            <a:endParaRPr lang="es-PE" sz="4000" b="1" dirty="0">
              <a:ln w="6600">
                <a:solidFill>
                  <a:srgbClr val="C00000"/>
                </a:solidFill>
                <a:prstDash val="solid"/>
              </a:ln>
              <a:solidFill>
                <a:srgbClr val="FFFF00"/>
              </a:solidFill>
              <a:effectLst>
                <a:outerShdw dist="38100" dir="2700000" algn="tl" rotWithShape="0">
                  <a:schemeClr val="accent2"/>
                </a:outerShdw>
              </a:effectLst>
              <a:latin typeface="Britannic Bold" panose="020B0903060703020204" pitchFamily="34" charset="0"/>
            </a:endParaRPr>
          </a:p>
        </p:txBody>
      </p:sp>
    </p:spTree>
    <p:extLst>
      <p:ext uri="{BB962C8B-B14F-4D97-AF65-F5344CB8AC3E}">
        <p14:creationId xmlns:p14="http://schemas.microsoft.com/office/powerpoint/2010/main" val="191886107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54" y="506223"/>
            <a:ext cx="8139449" cy="5804425"/>
          </a:xfrm>
          <a:prstGeom prst="rect">
            <a:avLst/>
          </a:prstGeom>
          <a:scene3d>
            <a:camera prst="orthographicFront"/>
            <a:lightRig rig="threePt" dir="t"/>
          </a:scene3d>
          <a:sp3d>
            <a:bevelT prst="relaxedInset"/>
          </a:sp3d>
        </p:spPr>
      </p:pic>
      <p:sp>
        <p:nvSpPr>
          <p:cNvPr id="6" name="5 Rectángulo"/>
          <p:cNvSpPr/>
          <p:nvPr/>
        </p:nvSpPr>
        <p:spPr>
          <a:xfrm>
            <a:off x="507015" y="2591741"/>
            <a:ext cx="7827142" cy="1569660"/>
          </a:xfrm>
          <a:prstGeom prst="rect">
            <a:avLst/>
          </a:prstGeom>
        </p:spPr>
        <p:txBody>
          <a:bodyPr wrap="square">
            <a:spAutoFit/>
          </a:bodyPr>
          <a:lstStyle/>
          <a:p>
            <a:pPr marL="457200" indent="-457200" algn="ctr" fontAlgn="base">
              <a:spcBef>
                <a:spcPct val="0"/>
              </a:spcBef>
              <a:spcAft>
                <a:spcPct val="0"/>
              </a:spcAft>
              <a:buFont typeface="Arial" panose="020B0604020202020204" pitchFamily="34" charset="0"/>
              <a:buChar char="•"/>
            </a:pPr>
            <a:r>
              <a:rPr lang="es-ES_tradnl" sz="3200" dirty="0">
                <a:solidFill>
                  <a:srgbClr val="FFFF4F"/>
                </a:solidFill>
                <a:effectLst>
                  <a:glow rad="101600">
                    <a:srgbClr val="000000">
                      <a:lumMod val="95000"/>
                      <a:lumOff val="5000"/>
                      <a:alpha val="60000"/>
                    </a:srgbClr>
                  </a:glow>
                  <a:outerShdw blurRad="38100" dist="38100" dir="2700000" algn="tl">
                    <a:srgbClr val="000000">
                      <a:alpha val="43137"/>
                    </a:srgbClr>
                  </a:outerShdw>
                </a:effectLst>
                <a:latin typeface="Britannic Bold" panose="020B0903060703020204" pitchFamily="34" charset="0"/>
              </a:rPr>
              <a:t>¿Cómo se sintetiza toda la misión del  “profeta” presentada en este texto de Isaías?</a:t>
            </a:r>
            <a:endParaRPr lang="es-PE" sz="3200" dirty="0">
              <a:solidFill>
                <a:srgbClr val="FFFF4F"/>
              </a:solidFill>
              <a:effectLst>
                <a:glow rad="101600">
                  <a:srgbClr val="000000">
                    <a:lumMod val="95000"/>
                    <a:lumOff val="5000"/>
                    <a:alpha val="60000"/>
                  </a:srgbClr>
                </a:glow>
                <a:outerShdw blurRad="38100" dist="38100" dir="2700000" algn="tl">
                  <a:srgbClr val="000000">
                    <a:alpha val="43137"/>
                  </a:srgbClr>
                </a:outerShdw>
              </a:effectLst>
              <a:latin typeface="Britannic Bold" panose="020B0903060703020204" pitchFamily="34" charset="0"/>
            </a:endParaRPr>
          </a:p>
        </p:txBody>
      </p:sp>
      <p:sp>
        <p:nvSpPr>
          <p:cNvPr id="7" name="AutoShape 4" descr="data:image/jpeg;base64,/9j/4AAQSkZJRgABAQAAAQABAAD/2wCEAAkGBhQSERUUExQWFRUWFxgYFxgYGBoZGxgYFxoYFxsdGhkaHCYeHBwjGhkYIC8iIycpLCwsGh4xNTAqNSYrLCkBCQoKDgwOGg8PGi0kHyQsLCwsLCwuLCwsLCwsLCwsLCwsLCwsLCwsLCwsLCwsLCwsLCwsLCwsLCwsLCwsLCwsLP/AABEIAIEBhgMBIgACEQEDEQH/xAAbAAACAwEBAQAAAAAAAAAAAAADBAACBQEHBv/EADwQAAECBAQCCAQGAAYDAQAAAAECEQADITEEEkFRYXEFEyKBkaGxwTLR4fAGFCNCUvEHFjNDU3IVYpLC/8QAGQEAAwEBAQAAAAAAAAAAAAAAAAECAwQF/8QAKxEAAgIBAgYBBAEFAAAAAAAAAAECESEUMQMEEkFR8GETseHxoSIycYGR/9oADAMBAAIRAxEAPwD4KT0bNWezLUeSTB0fh7EEkCTMJF6bx62jDAaQWPMfPPsjvXKLuzx//L+Ir+iul6Wiyfw3iT/sr8I9ZXJvpSsWQgQtdLwPSR8nkH/g5/8AxK8IqvoacP8AbV3Vj2Bcoc4H+XBqw8Ia55+BaSPk8lT0HPIfq1QvMwS03Qodxj2VeGBgEzo9JFoa57yhPlF2Z5JL6MmqDhCmgkroaaosEF+Men/kQPpBpeG2bb++6G+cfgFyi8nnafwXPIB7NeJ+UWV+CZ41R4n5R6WMOAeFaQriHcAV5xmubmy9LA+BT+BZ5D5keJ+UFR/h/OZytA8flH3tk1Nu6DLYCppSvM/14wnzfEHpuGeen/D+botJs9CKRZX+H8wB+sH/AMn5x92pFYsmY9jSFquIPTcM+AT+AZh/ePA/OBTfwNNFlA1axj0lCNfveIGIehBsecGs4gabhnlp/CE9ywDbwx/kibooPS4OsejqlAA6AVpFHTQ3e337w9ZN7CXKwPgf8hTNZifAmJL/AAFMP+4PA/OPQSxjiU7CJ1fEK03DPhE/4eL/AOVP/wAn5wNX+H8yrTEluBj0FMvjC08gO9tTwgXNcV9wfLcPwfHS/wAITkoKBMSygxGV3YhXqIW/yFMb/US7WYx6AhiIulAg1XEQaaDPOl/gOaLLST3+sBV+CJ41R4n5R6FiVNqNPWJLJ1vF6viE6aB5di/w/Ols6Hf+NYAjouaSwlq8I9W6oH71isvDVrV40XOOtiHyivc80H4bn/w8xFh+GJ5/aH2cR6LPllgNeP35REy9CwrppBq5eEGliedD8MYj+HmIr/lrEf8AH5iPRshc0r4/ekWSA1RrWFq5eEGlj5POB+GcR/x+Yga+gJ4/2z3N5x6ZLUGOnmYopINfv7aGublewtLHyebf5fns/Vmz6PAldEzgWMtXhHppkkXHPlwgBkJIL7cd4a5t+BPlV5PMlYZQDlJZ2sbwMiPT5XRyWLMN3hfHdCIWKpFb/wBtSNFzaumiHyrrDPOIkfWq/BaXPaVc04acTBcN+E0DQq03jTUQM9PM+NiNH3aOgJYfsDhS0NL6MTlAKQ1xtEPmo+C1y0vJ51EaPRvy6WbKPCJOkjYb0AvC1S8D03yecxI+6PRqVClDrQaR0dEIZiAWtQRWpiTp2fCRI+zmfhyWaNa3fyiRWpgLTzPsPzU3SUXbUi+gHvHVqnEBkIBYEuo0OooKtF0pnMXUgmjUtu7GusQiaxZSHcZaFgHq/wBI8fHwekWmrmsMqUG7gk200haaZqE9nKcyi5NaKcuz2tvBFy5+ikW/jr4xRWGUGAU5S+gDk2c7CBV8AXWJxTRSagC1tzesXV1oCQCgnVwdtIomVNai0v8A9eGrHeLrlkWUxUQ9NdW5wv8AgEInZm7GVrsXfk+8cMmb/Oub+IqKP7+MFRLW9VBuCWPi8dXIUR8ahyA2HDv74L/wFCq8PM7LzBcklhW7AUs2t4YFH3u7eELzsHbPMWrtJAFPi0JYd8MiW4htjQonCTFEFUwHJZgxKmIc0tWwgGIw0wkPMsKsNeBausaCjS9fveEpkol/1SH5UtFJ5E1QGVJWokKV2bkWJDM3r5w6MOHbOSw+GljQU2FxxEDODBU+dQ3ZTCnpHJuFQMxzkOzdrmbvXltDbsVUDSkrGUTDQsTq4oXPfFsPgSkK7Si9y5d7AjanpAxLQAAFGmxve8XEmXlSc7tqVXc8Kaw7AJLkKArMUaNdq3f6Qzh8HlCqmvH4Wow2jKRKQVLBWQkn+dHevIvpDqZSA7zj2iCHUAzABhwiZIEXndGZgxWvTWlK+doHMwAdsygKUexDfKGZmQgpcGrkO9x6EesKHDSgFAKoe0eDuzG41EJNjO/kSCSJixwfV3+kWRhSXGeYGUCa3F2EUmKlENmy5g/xNTceMDlzpWcAFwEk5gaJsANt7w8+oMGph5bC5PE3geI8YmGASkAFwLE1eKTFAJOYgA6ksxOsZ9ygcpCgDmUauzJFL3PlFESlmipptcAA2De8Vw6AEt1hO1QNeHH1iv5IZgStRIU47TPq1LiNSTs3AnsgqLMSRoauIoJEwWU4JFwAQnUUF4MqVtMNW1BqDUcHtHfyxeswm7WGr6cKQWFFcMlbHMoE1fathvAkibmbsE5fib4VP6NF14Z1P1xAYUcbeTwOVg1Z361WXQAh+L0hiCLkzMz5xY0yvWlb84XT1gUM+UgO+UVejPfwhheFUm0xXF2PtC/UEksohy5ccvOkCYMIozKFIQHd9dabaeZidSvMVFgAAAGd3YnWtQ0U6lZI7Y358tr+UFAWHeY9tA47oABhRZ9SS/oGMXlBWrmleEDnS1guFDQ22d/aCSJzDXyhvbAiq0KDEB8zUc0IoOQaBzcWpLjqyS+ihtcjSGJkztdkgBuJJPyhcTZrB8r8ORd+9oED+Di8QSE9hQLV/wDXgYtMxywe0hZDVYBtu+LyZsxg6BcPXTU/e0WmYtbhkUq5J2FGa4JhfFDF14wAklC3oDR2cE6aMIh6RSSkMakMSKVdm8IYm4hYsi7MX3u/e8KTJ6yzID6ubbEEisNK+38iboorGpJZzfVJDVq9KVgqMbLVQF6H9p8dhEE5eQPKLuEm1XdyG0cRzMcpOTej3/v2h0vWLIPETEDXTkLP6RmTcXsaExpzZhAH6ar6fWmsBMxDpOQ8ykUpc12pFxx2IlkBh1pJcKDi/wBYYE4EltC3PlwiiQjK6U3LKGUUuaxAlJ002ZgdIHkEETMBdmLXaJFZcsJdgA9aD5RyJfwWjf6lYCh1xJIDOE9njzNYSmzVJUFdY9fhBBewp6w0ZsmbVszgl8prTc8IRSJOY5UKO5ymlRvbTyjKK8/Yp/AymSun65FncAuQXLbOC0Vn4gZ/9VVnPaSw4bijwSWtCQf0luNcjvQ2rtSEuk8UhOUJl1Kadl3Dhwe+Glb/AEJukO/mEhIPWXo4IpmLQZEhD5usJYmmagdr14ecZsmejRBNRUjmH7qw/IAzuEWoS17HM/ByNzA1Q07LThLU7TGLO4VbR7t+5u8RXLJYArJBFipRzA+sWMyjJlKBy0tRyPQl+4xMOFiqkOG4PQVNLuw8YkCjSSpJGYH4nAIBZiMx2qG8IfC/toUVNmKCQEFIdLkkcyG8tIMmaWhNWVEHiUg3S6S+YNVt+5rRmIEsEgJOV6JALBw9Xur5iNXET2STcjQQDATlLqUZRe+vrFRbSE0rFxIlKKTlU7qNjUNV68KQOZiJQBIlKyhLElNQXoHO1eUamLmqQkZEBR2tSMzFzljshKAFKFA7uSDcUqXfhFRd/sl4BInIUoJShWYB6pZmu+jsTTjBOtlha8ySUpSKZTRveCrnrcFQQku6e0wppxp7QwFzCfhTlLuXpw02rDb9sEgC8ZKCTQEFlGj/ABC9LaVg0oS1B+rokn9upvzekVUV5iUiWP8A2Y1/ix9YMrEzHAypNe0QbJ+cQ/j7jCYKagjspKaC4ZwANdQBSBnEIOY5FEpoqlWPrQxaTPmKbsBI7QLmxFm3EXmGZmLBOVuLv96xHf8AIzOlzk1/TU9QlOUOCAXqLvlB8IKiaADnlEOHUGBBJalL/SCLmzUgAJSol9WH2dBEMya7BKXL302er89u+Lef2IeQzUH3tAMcoZDnS6WL6+UHlOwcMdQLRWcKRldMszcNPlJKQAxNbHU5a7F4YCpfxAAEFV6GlVNHUT1ED9NiRvY1P2eMVTNWpJ/TAIBZzqwFyLVNeEa+7kCgmyKMmg7QOU71JpdyaGLzkSgQmrh9FOG2O1K7xBiZgKUqlmtHd3NKsNNYOZ9UhSCHJrRQFeG8U/ci92FZOLkkq7RYkNQsXBoPCLdTLSrNmyusE3qcrsXFKB+6GJuLSAFFBopIBy2za8GjkzGIVmTkJZeUgjWz8oWfkYEYaS3ZVUggHOTRR572haZh5dE5zUEAhXIebQfrZbkqlqTlOavAu9D3+kAnyJZZKUFyRejBeW9bsx7otb9yWAThwP3EtS7aDUaxcIOVX6p/bUkUAuH4xTFyUF0qzA0JD2qGZu7uMDMmWrM4uQFAg1Y003iyRw4eqiZprlZINjox40pDM2QkgkesKTOqKgDVQ4EWdj3Q6QEpL1c7X0o0Zuy0UWQHYtt78IUw+ZjmW5OoDc+/2js4g+kDw/RQBzOoCoZ6MQ3p4Q1VZE7sdlCYCbGqWDsyT3V/uDplLL5ikXoBf+J7oTRhsyljMRtelrV4HxhrE4d0/EoEEHd/7jN1ZaAGTNq6kkNQAEPsHeFZcuYxz5dKga6i+9O6GJeDW5Oc5SpwD6U0hfEyVAgZ1HKS7/ufQ98XF9sEs4JqwkAMqhrx48K+UWkzV5D2QaUAvr7tWA/l1lhmYm9IPJWsOzEZgzO+W1fWKZKBy8SoJYpLqDt7PZ4MZoSHyG4YCpIVS14vKSsAEs9YASt65KgZRq/LhE4Y9ii5tmQoO9DV62/uBg3IFRSsPLXMSmySW0LV2+9oXmZnLgPSr3HdDTBlEk1YO0djqUk8OAMcgEbst6jq6Vq4rY86wpPQwKWy53fgWfT13jSl/DCc5TmpO/gIxi8mrQGZjlJSaAkDe9Kt9+EZWIxMwknKGo1T30h7FJOlfveFikhnDRtFJZMnZQT1kUCRZqlhzjews0lLnfeMlXH2h2WsJl0+zEzyVHA2ibU1vHSlbllBnOluF67vCeEs78W9YdzMG94yaotZFsSZoYZhdiwvb2fxEU6xyBasGnpBTeAgAaXtuNYtbCYWUnMTzi8pLUFH1+hjmGlULUfj97QE4WW2RSi6iCe0XJBdoQDEySsj4g43FNPrGRNQvN2pvZJNAAMrGmjf3GkrqwkjNcEX303jLKZatQwYjwb0pFw9wTIvJkqJ7a3SC9Ws9n8IYmBYFZxYqNQzsaAW84AkSwe0zpLGu+hhvES5RADpAdms7FyDweG3kSF5wUEpSlTUsRQBOo2uDWCoCyp+to425FqVBL+UAEmS2bM4ejm16DheGSmUkA5ksBc922toT9wNB+rU3+qXe3Z403/qAAKsZpcpG1GArxrWu8WxOQINAHLjTsuA4bgacYVmS5RUp1s6cpD2DaDlWJXuBhQglRCppKT+0M4ZiNLa+EHlyyzmYcwPxMKjY0oCfSFJUqUACFjtAMXvoCOdI6JEhRJdI3Ipq3LRob9wBqyVkBlFyLkCBzJ23nB5YGUNZqcoXnyvDhtGS3LKomHekGWulCd/toVVIAILtzO0WmFN3BHPWmsVQrKTZa1BScyWNuzYauX3gMkTUHK6cqUlqEdq4etoL14rVItYg8qeUdROcaHc2PhF52JLylz9er4kP4NFEKmZyaUDAMWLsSbu4YiLpVQl3ctTeBDNo59fvnCGHl5gFKIGZVWd9Gbhp4wLET107DFw7s1TUuNoPPmsBq+/3vEVUPUt6RK8jE1O4UpLUGrsS0cE1JIeWQVaEAtlr6QeZMS92bWtOcWWvs9n74xdiFnCkpVkyl9QAW5+8ExIowFresGUkWd4FMBsBSmunEQrAyx0gnLmCFEnkcp4w/JxqXSllPb4TzNdmikuR2qMKH+osrGzE9kSXYU7QrT/AK8hFunhfclWtyw6WRmsohwFHKRlcGp4Ui6ukEFIUVBOZ2uxDsNOUUXjSGeWSaksQaAOX5WEWVPLEhC1BWXssA3ibaxDS8fyVbLS+kEKFx2b0oIUGMlqPxCjm+1/CGpmKv2FDi3LbT5QpPmy7/CRwPF/Q+EEUvAmwSFCrHucO1wfeKYfEDLmB+IU/qATVyixIoQCHerjXe0VBluWOWgytqCeTXOkbdJn1DU5ylgWNdoAZZKkkKIy8j32gaBLcMpyzM4qBWLpSipcBgRQsw1h7BuXmTlse073JGldrmOrlqAHaBLVpC8yWmnaJcDXS70334wQYXYqs17edTBgA0mWo3YnlEiSpbJAJfnEiGM+jEwNp6QriZyQalLbOISkyJQ+J2zfuzX0r924RTFJkpVmKQSsk/D3M8ZqGS2w5KFNV9tYVxU1Ob4gzeUNSZkpRDpFHYZdxypaA44yk9nKAWAAYinht5Ra3rInsKCcGqz7b1Zxz4RoJxksy0hJJc5bamtRpCiChRD0Zst9bQ5KxiQwTLUXBLNfU98OSEgUjEJSe4motVoZVjUh2csA9C1bffKFF4wlRGRgKORbVxFMPjVuSUGlO4fbQON5GpGoMaOrsQ7sMp0gQmqJcMx4QNGMVMSf0i71dQF312HvBpSGdt4zqitxuWAE7P6wvPkICsyg43qS/wAmEXxiylAZJUaUEKYbHLKm6utX7rVO/CEk90NtbBs0tQBCDqkMmxGnC8Zq0IqAkkZXLixdmjSxOJWkHLLcN/LXWkIY/FqJSyAd+0zbRcL9ZEqFJcxIKsyXzUZieXfGocQ6U/pEgMSCAP5VA3cDxgEsLJSQlIrVibVqTt7wMmY6i1LAPfjwinklYLr6QllKnQSGALCh4ONoYw+MltlShVF5WIfiTXTjC0mcsCqUvVg5DtDEqZMBHYSXqohWgt3tEte2UmGxGP7IHVrJLFmFK87vpFJM8EqBQxrcC3HnA5mLXfq2Pa1oCniNCIurGKUjNkALAjtX39miaKsp+ZQmnVGhZslvb+xFMJikFBV1ar0DPatQ93MWlYhdXlk0cVvwgkvFLApK5Bwzt89Yb9yL3Y0ZC3SCQxIqLMYDjsWlAGaxIFNzBpKioA2cW2MIdKMwdBUCQ7NStCYyirkU9iLmoJzCtxQXr7QOUZIDBIGYqIBG1z4PHZazQdWpmdwRodnvWBYjGD+CgGBFBVzlYC9feNUuxFg0Iw4DpyskAj0ciO9XLGchbFxfcacNIoicjModXVyk9mlTw0hgT85UCkhADENU2s0W7EqL4dEsv+o5+O5tZ2GlIH+VQHIXUkl8xoCG3tR4PIx0oEkA8wk1ZhSmjxUY+SCRrmYkAnehMR/V8jwAShCywmEsolswIOreEXMpKlZs6gLFOb9wLaQQTpOUMaKUqoBLkgqNdmeB4lcoirJc5wWZlWeoh5AHicGw7C1gqar5qBx9Ivh8GUMOsJrV60u0Vw0iUkulRUQABVtyKW1NoUVJQkqdVzZ7qt5OIrfAvk10yxcE8S7eUCmq4ElozJKEukZiTVjm2u/jaHly7En0tE9NMd2Wkgk6bWgeIStLlKcxYgVYAvTuZ6xcV+EsS1w/3R4GjBzAP9QuDwLgvwbWnKAA0mbMqAhOti7EaEtTue0EOImKBPVsa61222rApOGUkvnACqM37i9t3ueUUImmgmAksr4agO27GJpfH8jyEM0oQAQ5Sz7lNAKtubQtNxZKvgN2NAWFfWsNgzMnay5stToC9gNaPChlKJJNQAcorWxrxeHGgdisrEBRUTLJCezxAqDTbbnHF4hNBkIuBTQa+DR1M1QFECh1Jff51is2coqHYJNTf6RtXtmYAzkkghNyNGIcGvhFpk1DNR/hAIa+nGOoKsxzJYAUsXNYNLUCkEgg+0DwCF1GWLsLCvGrV9IJLTLBILbkE8r9zRJwTqDUk+G8UlhBZhajNWtIO3cQwiaFBxY1DRI4lAIiROCjVOIUaJlkgB6jUUDBuENTsIk9q6hUAnVoQlT51R2Bycszb8XgeKXMCwVKSBowqVG2vfGXSXYNOInCnVpdxZVGpd++F52JWpyQBWtfTSDFcz+Qd6lqNwhLEdY5BUCOTU3ff5xvFZ7GbZbDKmDMsNoGcsQPf5Q8nEzCxLA5T3Gw5xmYPrCSMzBzRnppDZJALrvSwFteFYclkUWMzOtZLFDk2bR6P3QFWFmLPxNWrBnpXzhRKFEdmabC/wBIcw2GVRXWTGAqxY624wth7jMnBTwlhMBrcgUHCHpMtiKwkZQILzF6E1szijc4ZGJT5RjK2axpDuIV2SYzZMuaTUgDMaN+1qd7wyJwIqqx014NsYQkSm/3C7jVqDYQoqkDGZ0maENnGZhpR9TvGXikrqyg7U538IaxZAoZiqs3a7w3udYyjhkl0hSqgHNmrQ6RrBefsZSZp4KXMKSStuQHvAl4ZWQjrDu/sNopIkpD51HxZ+EDx6pdwrV2zH5xSWfwF4LykqP7zz4HuvDypamyhand38LxlysOkpFSw466+sPSkpyl7f8AbXXWFIEcxElYpnVSps2XVmGz84NNkBk9s5KEeDgcAKNCgkyzQrJAYkk2q8XmYRDMCS1XJuaVoeUIY1ImEVKzfy4vrW8SYpV0zC1HcC3Bhd4RRhU5fidydfLkHjokoCfiI1+I103rC6UO2b0lbgOecZ+NE0rLLATQNlqDrWLYScAlhuBUuWgeInVIJud4iKplN2jmHRNzEqWKAt2fvhHMSlZShlBRLF7OnX6QEpVlDrVY63qLwWeg5UjPQAEgMKj0EX3IFpRm6pSL14w8lCw+UAjmdq9+0IdYsqU6gEvQAB+cHldaEFWcHtNYWJdywu0OX+hIIjGLP7C1r2Z9IF+YmZqS0igLA0N/ipVgxHOJ101nZJOUtxUOW4jiZswqZkpT598FDsPmUolRRRIolxUvcbU9YVnT1qOuVKj8QcGjuW0qw7oLNnLCizENvUmlK8XjsxcwEMEswck63IbxgQMXGNlhyUKJKXUMpctQ/e0WxM1BObKqhu2414cY4cSskdnZy9idGjk8KzGjixFiXZyH4e8VWRA5QQFAhNS5BbR61h9Ic73NoSRiApQDEUPKlLwzKnN3QpWNAlTJalklRDMm5DNX6xaUtKickwuk7u7h7d/pA58xId00LObiur90BXPlBwln5EV0em4eHVisdGGdv1FUG71rVnuxvFkS1NSYrNZ6UhaTKlmgqS6VF2KU1eOYxEsKSQoNVXxMGIYnjWJq3QxyeJqhlCqZU1yj4gS/jTzgKZ00EAsXL0LUqPlC+JSlnSshyLKNDs70eOJlhaXCjp+62lN4EsfgLydRPmVdKXPHi1fOKfm1g/AHrrxa+l3igwpUPjUATqW327jHFSFEvm72qxv32i8E5Lqmn+L6DiaxZKlBDM7cYohC3Pa3bybSHMGQATMIJLMAKfbxLaSKWRVE/sl0mnyekDTi2SBUrYHhuX7oax80FX6bNlqa3/qE0FZADJc/Fx4iKWVdEsbTPqW8o7A7e0SIosLhZU0FzMADlzl00gONzB80wkFilmp376wnMKFO5qKX56RRSJawkquyhfZqd0bKObf2Mm8DGSwExVC5tXhC0wH/AJSz1BAr8oqOrCWCaA3r8V/cwriZEsdp2CQSw1dvMRpFe0Q2P4OZUMogm8dxuFliuYsDSvdvGZh8R2m3AFAdbVEUxGOlnRyLU7uYiuh9RPUqNmXhpQT2lO38jfaGsOuWVXFQRQtzjLkdIpypJBpbW8GR0zLdh+2lj3+cZShL5LUkaC5kkUzWATR9KAcg8GQBRnI9YVxePGVIykkh6Cz+/CO4PEk9qrN6xm06s0TVmorEgAiluT6wgnFSlFnB+p0iDEEn7tA1TUgns8QfOJUaG5BJ02UAlTMw4ijtbakZnSWPlSyBlBBob0drMOMN4qeFAPYE+kfOdLqzKcFgmjU+xG/ChbyZcSVLAXpLpQKQhASAy1qJYuW7IcmthDEmelaElQ7QNKG3GPn/AM69kig9Iew+OUiWcutTwaOl8OlSOdTt5NpJl0BF+Bq+h0h4YlASAQya/tqDcGugrHysrpKY6XNjwt7w0jplSlAKD/KMpcJmkeIj6FEyU1RpZjY09rRWcuWAz2Gar0HE6fSEMP0nYhNBRn4t4fSGVYwEsxV2SSzHu4xl0NM16k0PYSbKWFAByOBY0emloWJlAu1WaxsatBcBjXQcoLU0b4oWndJhyClgL19gIhRdtFWqNCRiQmWSSwAfW3htCmMmIUokrZTAXrofkYr0d0wlYZ9o5i8SHICRVqtxeBRakDkmjq1JYlybA1pW/i0UmqSpDuO1Q1a1AxjOn9JB2bR6c2rC3/lANPKx4RsuGzJzRrSMoLZmYvRVGIOvhGgtYqc5alArdidbfWPjpnSDqcUNrD5Q1hek0pNUjtBlHxbhvFS4L3FHio+oTluFGmhUfnx9IGFFikLGbR28/pGfh8ZKLsQQbgnekdTLQF5wQ9ddDf74xj0eTTq8D3Vr/n5e0VXPUaZ7E6cm0gQlobsqNQ47VICZIdsxpatW2PzMCS9Q2xkTphYuGJow004wdSFuCSHBLUa9K12jKxpAY5ymrtd2q3AQ7KnBSQcyjTe9j9IHHFoSfY6iYvMc2Xuv6wSZPantrGaJ4BJzEjwb7aE8Z0zU5Q7Bnvz5xS4bbE5pI3FzCQQOBAe7QMT1P2kGrihBsPSPn5fT6g7gUsRSujw2PxFoRrQtYeNTeKfBkuxP1U+59HIxISMykGpy2H20CxGKlqCcsssKW79Yy8N04FULEuG0BvWGTii4ZLjgdbxl9Np5NOtNYB9NYhASlqduWDeod9e+Cp6tPwi1gLOOywhbpDEElIymq0vYl4N+eSQ2Q00ax4VvFU+lCvLCKWiibZSQxA1d310ga5aa9q7ln3q0XXikubg3dqNziipks0bWoIN4SsboKlINcxBIahNKaRzFAKYBZHEEQDrkBPZZq6UAo/LSFZ06WWAIDvroK+kNRdicsDSnoc5o55nSlt4ECoVzVJAtTZoXUpDUIcilaMHPveDYfI16gks+p9htGlUiLs00En2iR2UsDURI5WdCEJC0iwsA5Z7et4ZlzgQ5SSBan39iFjPKUuzu1NuejRJ2MUEuzci/PyjoaswTo7iJyshGVVak0AL1GsY2OxhToRRmLMDDmI6R7NKVZyC3NxQd8fP4rGKUSHpwjfhQMeJMbwvSBe1SPs+sGWkn9uVy7vf5Rjy5pTYtDcvpEskbPXcaPGrj4MlLyaap6gAybnhQbxMMsk/C9NfvaM5fSDHsmjuaR0dKqsabRPSy+tG+Jyw4DGm9a6j72g+HxBSlrv6x86jpRQWHAsK3uXjWkY5OQEqHGv3pGMoNGkZpmkbHiIWTOU4AA4ObHjwgacakh8w4cXjPxXTIDhJpwHGorExg2U5JGjilrawDWPl84wOkMxJFganYVb0iTem1kBqNCU2cVXvHRCDjuYTmnsGly0gVUC966QwlRylgGJDHgKNS/wBIzYKjFKCcr0d24xo0ZphJk05qFhA5ayS7jyimatYrDoVmlJxhFiI0kT1XADFhTzj5uHMN0gUhvbX6REoWaRn5N5GJmBIDpS7v7NGZjJih2TR3s42gR6VKqk1ppC8/FFZFe87NExhTKlNNGh0TiWmNw7gdPWHp80l2DkfdYx/zAlkMQVakVEXxXTRUlk5kl3JoPSE4W7QKSSpg8ROUpWieZAjkvEFqtR9dITWsmpcneOJU0a0ZdQ1NnNp8o5LxdbawvMW/hFYdBZrYbGMmgY8eMaH5lASyhdiXpe3dekfNFRhrC44pPaqIzlCy4zNk4xGgrUCmndHZWIRUmpLA30s0JJ6UBBoB9YFK6SSE2Luft4noL6zmImhSyo01bb6n3huQuXkcqao1q4+/OM2fjcxcjv4xEYtIctWn28W44IUsjv51LskHV9YQyK+IUDln++cLqPnHesLM9IpRohyvc4SYhVF1TiQAdDfnxgcUSMSZinFecbXR2JWkOSC/D5R86DB0YtSQyS2/02iJRsuMqNudjTmlpABJXmetBUe8PI6QW3wPUAse432j5iViVFYJNRbhr841SpTOk2v7xlLho2jNmv8AnTXsPUUB2veOTcR2XykDW1D71aMmRjVMWA+x51iicarIKgly7ltdPvWM/pF/UHZ3SSUghjXRvDzhFWNDB34kcfOATJiqbc/D5d0DxE85gCALB38/ONowSMnNhFTwFE1aulWIb6RRXSFmDG/H7JhbELqQ4I4fe8DSfp/cX0oz6mNYnHKP7jEgYBLdkVDilI7DwJ2fUr+fqYR6V9/YRyJHLD+4657CGN/00/8AT3jKiRI6YbHLPckSJEiyCRIkSACyb+PpFflEiQAWTccxF8T8USJCH2BRIkSGIkSJEgAkSJEgAkSJEgAkSJEgAkSJEgAal/6auX/7EKxIkJDZIkSJDESJEiQAcMdiRIAJEiRIAJEiRIAJEiRIAJEiRIALyfiHONqR8HcfeJEjOZpAUl68oDJsOUciQwBr/byimI+IxIkUQwcSJEhiG8L8Pf7CJEiRDNFsf//Z"/>
          <p:cNvSpPr>
            <a:spLocks noChangeAspect="1" noChangeArrowheads="1"/>
          </p:cNvSpPr>
          <p:nvPr/>
        </p:nvSpPr>
        <p:spPr bwMode="auto">
          <a:xfrm>
            <a:off x="63500" y="-600075"/>
            <a:ext cx="3714750" cy="1228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000000"/>
              </a:solidFill>
            </a:endParaRPr>
          </a:p>
        </p:txBody>
      </p:sp>
      <p:sp>
        <p:nvSpPr>
          <p:cNvPr id="8" name="AutoShape 6" descr="data:image/jpeg;base64,/9j/4AAQSkZJRgABAQAAAQABAAD/2wCEAAkGBhQSERUUExQWFRUWFxgYFxgYGBoZGxgYFxoYFxsdGhkaHCYeHBwjGhkYIC8iIycpLCwsGh4xNTAqNSYrLCkBCQoKDgwOGg8PGi0kHyQsLCwsLCwuLCwsLCwsLCwsLCwsLCwsLCwsLCwsLCwsLCwsLCwsLCwsLCwsLCwsLCwsLP/AABEIAIEBhgMBIgACEQEDEQH/xAAbAAACAwEBAQAAAAAAAAAAAAADBAACBQEHBv/EADwQAAECBAQCCAQGAAYDAQAAAAECEQADITEEEkFRYXEFEyKBkaGxwTLR4fAGFCNCUvEHFjNDU3IVYpLC/8QAGQEAAwEBAQAAAAAAAAAAAAAAAAECAwQF/8QAKxEAAgIBAgYBBAEFAAAAAAAAAAECESEUMQMEEkFR8GETseHxoSIycYGR/9oADAMBAAIRAxEAPwD4KT0bNWezLUeSTB0fh7EEkCTMJF6bx62jDAaQWPMfPPsjvXKLuzx//L+Ir+iul6Wiyfw3iT/sr8I9ZXJvpSsWQgQtdLwPSR8nkH/g5/8AxK8IqvoacP8AbV3Vj2Bcoc4H+XBqw8Ia55+BaSPk8lT0HPIfq1QvMwS03Qodxj2VeGBgEzo9JFoa57yhPlF2Z5JL6MmqDhCmgkroaaosEF+Men/kQPpBpeG2bb++6G+cfgFyi8nnafwXPIB7NeJ+UWV+CZ41R4n5R6WMOAeFaQriHcAV5xmubmy9LA+BT+BZ5D5keJ+UFR/h/OZytA8flH3tk1Nu6DLYCppSvM/14wnzfEHpuGeen/D+botJs9CKRZX+H8wB+sH/AMn5x92pFYsmY9jSFquIPTcM+AT+AZh/ePA/OBTfwNNFlA1axj0lCNfveIGIehBsecGs4gabhnlp/CE9ywDbwx/kibooPS4OsejqlAA6AVpFHTQ3e337w9ZN7CXKwPgf8hTNZifAmJL/AAFMP+4PA/OPQSxjiU7CJ1fEK03DPhE/4eL/AOVP/wAn5wNX+H8yrTEluBj0FMvjC08gO9tTwgXNcV9wfLcPwfHS/wAITkoKBMSygxGV3YhXqIW/yFMb/US7WYx6AhiIulAg1XEQaaDPOl/gOaLLST3+sBV+CJ41R4n5R6FiVNqNPWJLJ1vF6viE6aB5di/w/Ols6Hf+NYAjouaSwlq8I9W6oH71isvDVrV40XOOtiHyivc80H4bn/w8xFh+GJ5/aH2cR6LPllgNeP35REy9CwrppBq5eEGliedD8MYj+HmIr/lrEf8AH5iPRshc0r4/ekWSA1RrWFq5eEGlj5POB+GcR/x+Yga+gJ4/2z3N5x6ZLUGOnmYopINfv7aGublewtLHyebf5fns/Vmz6PAldEzgWMtXhHppkkXHPlwgBkJIL7cd4a5t+BPlV5PMlYZQDlJZ2sbwMiPT5XRyWLMN3hfHdCIWKpFb/wBtSNFzaumiHyrrDPOIkfWq/BaXPaVc04acTBcN+E0DQq03jTUQM9PM+NiNH3aOgJYfsDhS0NL6MTlAKQ1xtEPmo+C1y0vJ51EaPRvy6WbKPCJOkjYb0AvC1S8D03yecxI+6PRqVClDrQaR0dEIZiAWtQRWpiTp2fCRI+zmfhyWaNa3fyiRWpgLTzPsPzU3SUXbUi+gHvHVqnEBkIBYEuo0OooKtF0pnMXUgmjUtu7GusQiaxZSHcZaFgHq/wBI8fHwekWmrmsMqUG7gk200haaZqE9nKcyi5NaKcuz2tvBFy5+ikW/jr4xRWGUGAU5S+gDk2c7CBV8AXWJxTRSagC1tzesXV1oCQCgnVwdtIomVNai0v8A9eGrHeLrlkWUxUQ9NdW5wv8AgEInZm7GVrsXfk+8cMmb/Oub+IqKP7+MFRLW9VBuCWPi8dXIUR8ahyA2HDv74L/wFCq8PM7LzBcklhW7AUs2t4YFH3u7eELzsHbPMWrtJAFPi0JYd8MiW4htjQonCTFEFUwHJZgxKmIc0tWwgGIw0wkPMsKsNeBausaCjS9fveEpkol/1SH5UtFJ5E1QGVJWokKV2bkWJDM3r5w6MOHbOSw+GljQU2FxxEDODBU+dQ3ZTCnpHJuFQMxzkOzdrmbvXltDbsVUDSkrGUTDQsTq4oXPfFsPgSkK7Si9y5d7AjanpAxLQAAFGmxve8XEmXlSc7tqVXc8Kaw7AJLkKArMUaNdq3f6Qzh8HlCqmvH4Wow2jKRKQVLBWQkn+dHevIvpDqZSA7zj2iCHUAzABhwiZIEXndGZgxWvTWlK+doHMwAdsygKUexDfKGZmQgpcGrkO9x6EesKHDSgFAKoe0eDuzG41EJNjO/kSCSJixwfV3+kWRhSXGeYGUCa3F2EUmKlENmy5g/xNTceMDlzpWcAFwEk5gaJsANt7w8+oMGph5bC5PE3geI8YmGASkAFwLE1eKTFAJOYgA6ksxOsZ9ygcpCgDmUauzJFL3PlFESlmipptcAA2De8Vw6AEt1hO1QNeHH1iv5IZgStRIU47TPq1LiNSTs3AnsgqLMSRoauIoJEwWU4JFwAQnUUF4MqVtMNW1BqDUcHtHfyxeswm7WGr6cKQWFFcMlbHMoE1fathvAkibmbsE5fib4VP6NF14Z1P1xAYUcbeTwOVg1Z361WXQAh+L0hiCLkzMz5xY0yvWlb84XT1gUM+UgO+UVejPfwhheFUm0xXF2PtC/UEksohy5ccvOkCYMIozKFIQHd9dabaeZidSvMVFgAAAGd3YnWtQ0U6lZI7Y358tr+UFAWHeY9tA47oABhRZ9SS/oGMXlBWrmleEDnS1guFDQ22d/aCSJzDXyhvbAiq0KDEB8zUc0IoOQaBzcWpLjqyS+ihtcjSGJkztdkgBuJJPyhcTZrB8r8ORd+9oED+Di8QSE9hQLV/wDXgYtMxywe0hZDVYBtu+LyZsxg6BcPXTU/e0WmYtbhkUq5J2FGa4JhfFDF14wAklC3oDR2cE6aMIh6RSSkMakMSKVdm8IYm4hYsi7MX3u/e8KTJ6yzID6ubbEEisNK+38iboorGpJZzfVJDVq9KVgqMbLVQF6H9p8dhEE5eQPKLuEm1XdyG0cRzMcpOTej3/v2h0vWLIPETEDXTkLP6RmTcXsaExpzZhAH6ar6fWmsBMxDpOQ8ykUpc12pFxx2IlkBh1pJcKDi/wBYYE4EltC3PlwiiQjK6U3LKGUUuaxAlJ002ZgdIHkEETMBdmLXaJFZcsJdgA9aD5RyJfwWjf6lYCh1xJIDOE9njzNYSmzVJUFdY9fhBBewp6w0ZsmbVszgl8prTc8IRSJOY5UKO5ymlRvbTyjKK8/Yp/AymSun65FncAuQXLbOC0Vn4gZ/9VVnPaSw4bijwSWtCQf0luNcjvQ2rtSEuk8UhOUJl1Kadl3Dhwe+Glb/AEJukO/mEhIPWXo4IpmLQZEhD5usJYmmagdr14ecZsmejRBNRUjmH7qw/IAzuEWoS17HM/ByNzA1Q07LThLU7TGLO4VbR7t+5u8RXLJYArJBFipRzA+sWMyjJlKBy0tRyPQl+4xMOFiqkOG4PQVNLuw8YkCjSSpJGYH4nAIBZiMx2qG8IfC/toUVNmKCQEFIdLkkcyG8tIMmaWhNWVEHiUg3S6S+YNVt+5rRmIEsEgJOV6JALBw9Xur5iNXET2STcjQQDATlLqUZRe+vrFRbSE0rFxIlKKTlU7qNjUNV68KQOZiJQBIlKyhLElNQXoHO1eUamLmqQkZEBR2tSMzFzljshKAFKFA7uSDcUqXfhFRd/sl4BInIUoJShWYB6pZmu+jsTTjBOtlha8ySUpSKZTRveCrnrcFQQku6e0wppxp7QwFzCfhTlLuXpw02rDb9sEgC8ZKCTQEFlGj/ABC9LaVg0oS1B+rokn9upvzekVUV5iUiWP8A2Y1/ix9YMrEzHAypNe0QbJ+cQ/j7jCYKagjspKaC4ZwANdQBSBnEIOY5FEpoqlWPrQxaTPmKbsBI7QLmxFm3EXmGZmLBOVuLv96xHf8AIzOlzk1/TU9QlOUOCAXqLvlB8IKiaADnlEOHUGBBJalL/SCLmzUgAJSol9WH2dBEMya7BKXL302er89u+Lef2IeQzUH3tAMcoZDnS6WL6+UHlOwcMdQLRWcKRldMszcNPlJKQAxNbHU5a7F4YCpfxAAEFV6GlVNHUT1ED9NiRvY1P2eMVTNWpJ/TAIBZzqwFyLVNeEa+7kCgmyKMmg7QOU71JpdyaGLzkSgQmrh9FOG2O1K7xBiZgKUqlmtHd3NKsNNYOZ9UhSCHJrRQFeG8U/ci92FZOLkkq7RYkNQsXBoPCLdTLSrNmyusE3qcrsXFKB+6GJuLSAFFBopIBy2za8GjkzGIVmTkJZeUgjWz8oWfkYEYaS3ZVUggHOTRR572haZh5dE5zUEAhXIebQfrZbkqlqTlOavAu9D3+kAnyJZZKUFyRejBeW9bsx7otb9yWAThwP3EtS7aDUaxcIOVX6p/bUkUAuH4xTFyUF0qzA0JD2qGZu7uMDMmWrM4uQFAg1Y003iyRw4eqiZprlZINjox40pDM2QkgkesKTOqKgDVQ4EWdj3Q6QEpL1c7X0o0Zuy0UWQHYtt78IUw+ZjmW5OoDc+/2js4g+kDw/RQBzOoCoZ6MQ3p4Q1VZE7sdlCYCbGqWDsyT3V/uDplLL5ikXoBf+J7oTRhsyljMRtelrV4HxhrE4d0/EoEEHd/7jN1ZaAGTNq6kkNQAEPsHeFZcuYxz5dKga6i+9O6GJeDW5Oc5SpwD6U0hfEyVAgZ1HKS7/ufQ98XF9sEs4JqwkAMqhrx48K+UWkzV5D2QaUAvr7tWA/l1lhmYm9IPJWsOzEZgzO+W1fWKZKBy8SoJYpLqDt7PZ4MZoSHyG4YCpIVS14vKSsAEs9YASt65KgZRq/LhE4Y9ii5tmQoO9DV62/uBg3IFRSsPLXMSmySW0LV2+9oXmZnLgPSr3HdDTBlEk1YO0djqUk8OAMcgEbst6jq6Vq4rY86wpPQwKWy53fgWfT13jSl/DCc5TmpO/gIxi8mrQGZjlJSaAkDe9Kt9+EZWIxMwknKGo1T30h7FJOlfveFikhnDRtFJZMnZQT1kUCRZqlhzjews0lLnfeMlXH2h2WsJl0+zEzyVHA2ibU1vHSlbllBnOluF67vCeEs78W9YdzMG94yaotZFsSZoYZhdiwvb2fxEU6xyBasGnpBTeAgAaXtuNYtbCYWUnMTzi8pLUFH1+hjmGlULUfj97QE4WW2RSi6iCe0XJBdoQDEySsj4g43FNPrGRNQvN2pvZJNAAMrGmjf3GkrqwkjNcEX303jLKZatQwYjwb0pFw9wTIvJkqJ7a3SC9Ws9n8IYmBYFZxYqNQzsaAW84AkSwe0zpLGu+hhvES5RADpAdms7FyDweG3kSF5wUEpSlTUsRQBOo2uDWCoCyp+to425FqVBL+UAEmS2bM4ejm16DheGSmUkA5ksBc922toT9wNB+rU3+qXe3Z403/qAAKsZpcpG1GArxrWu8WxOQINAHLjTsuA4bgacYVmS5RUp1s6cpD2DaDlWJXuBhQglRCppKT+0M4ZiNLa+EHlyyzmYcwPxMKjY0oCfSFJUqUACFjtAMXvoCOdI6JEhRJdI3Ipq3LRob9wBqyVkBlFyLkCBzJ23nB5YGUNZqcoXnyvDhtGS3LKomHekGWulCd/toVVIAILtzO0WmFN3BHPWmsVQrKTZa1BScyWNuzYauX3gMkTUHK6cqUlqEdq4etoL14rVItYg8qeUdROcaHc2PhF52JLylz9er4kP4NFEKmZyaUDAMWLsSbu4YiLpVQl3ctTeBDNo59fvnCGHl5gFKIGZVWd9Gbhp4wLET107DFw7s1TUuNoPPmsBq+/3vEVUPUt6RK8jE1O4UpLUGrsS0cE1JIeWQVaEAtlr6QeZMS92bWtOcWWvs9n74xdiFnCkpVkyl9QAW5+8ExIowFresGUkWd4FMBsBSmunEQrAyx0gnLmCFEnkcp4w/JxqXSllPb4TzNdmikuR2qMKH+osrGzE9kSXYU7QrT/AK8hFunhfclWtyw6WRmsohwFHKRlcGp4Ui6ukEFIUVBOZ2uxDsNOUUXjSGeWSaksQaAOX5WEWVPLEhC1BWXssA3ibaxDS8fyVbLS+kEKFx2b0oIUGMlqPxCjm+1/CGpmKv2FDi3LbT5QpPmy7/CRwPF/Q+EEUvAmwSFCrHucO1wfeKYfEDLmB+IU/qATVyixIoQCHerjXe0VBluWOWgytqCeTXOkbdJn1DU5ylgWNdoAZZKkkKIy8j32gaBLcMpyzM4qBWLpSipcBgRQsw1h7BuXmTlse073JGldrmOrlqAHaBLVpC8yWmnaJcDXS70334wQYXYqs17edTBgA0mWo3YnlEiSpbJAJfnEiGM+jEwNp6QriZyQalLbOISkyJQ+J2zfuzX0r924RTFJkpVmKQSsk/D3M8ZqGS2w5KFNV9tYVxU1Ob4gzeUNSZkpRDpFHYZdxypaA44yk9nKAWAAYinht5Ra3rInsKCcGqz7b1Zxz4RoJxksy0hJJc5bamtRpCiChRD0Zst9bQ5KxiQwTLUXBLNfU98OSEgUjEJSe4motVoZVjUh2csA9C1bffKFF4wlRGRgKORbVxFMPjVuSUGlO4fbQON5GpGoMaOrsQ7sMp0gQmqJcMx4QNGMVMSf0i71dQF312HvBpSGdt4zqitxuWAE7P6wvPkICsyg43qS/wAmEXxiylAZJUaUEKYbHLKm6utX7rVO/CEk90NtbBs0tQBCDqkMmxGnC8Zq0IqAkkZXLixdmjSxOJWkHLLcN/LXWkIY/FqJSyAd+0zbRcL9ZEqFJcxIKsyXzUZieXfGocQ6U/pEgMSCAP5VA3cDxgEsLJSQlIrVibVqTt7wMmY6i1LAPfjwinklYLr6QllKnQSGALCh4ONoYw+MltlShVF5WIfiTXTjC0mcsCqUvVg5DtDEqZMBHYSXqohWgt3tEte2UmGxGP7IHVrJLFmFK87vpFJM8EqBQxrcC3HnA5mLXfq2Pa1oCniNCIurGKUjNkALAjtX39miaKsp+ZQmnVGhZslvb+xFMJikFBV1ar0DPatQ93MWlYhdXlk0cVvwgkvFLApK5Bwzt89Yb9yL3Y0ZC3SCQxIqLMYDjsWlAGaxIFNzBpKioA2cW2MIdKMwdBUCQ7NStCYyirkU9iLmoJzCtxQXr7QOUZIDBIGYqIBG1z4PHZazQdWpmdwRodnvWBYjGD+CgGBFBVzlYC9feNUuxFg0Iw4DpyskAj0ciO9XLGchbFxfcacNIoicjModXVyk9mlTw0hgT85UCkhADENU2s0W7EqL4dEsv+o5+O5tZ2GlIH+VQHIXUkl8xoCG3tR4PIx0oEkA8wk1ZhSmjxUY+SCRrmYkAnehMR/V8jwAShCywmEsolswIOreEXMpKlZs6gLFOb9wLaQQTpOUMaKUqoBLkgqNdmeB4lcoirJc5wWZlWeoh5AHicGw7C1gqar5qBx9Ivh8GUMOsJrV60u0Vw0iUkulRUQABVtyKW1NoUVJQkqdVzZ7qt5OIrfAvk10yxcE8S7eUCmq4ElozJKEukZiTVjm2u/jaHly7En0tE9NMd2Wkgk6bWgeIStLlKcxYgVYAvTuZ6xcV+EsS1w/3R4GjBzAP9QuDwLgvwbWnKAA0mbMqAhOti7EaEtTue0EOImKBPVsa61222rApOGUkvnACqM37i9t3ueUUImmgmAksr4agO27GJpfH8jyEM0oQAQ5Sz7lNAKtubQtNxZKvgN2NAWFfWsNgzMnay5stToC9gNaPChlKJJNQAcorWxrxeHGgdisrEBRUTLJCezxAqDTbbnHF4hNBkIuBTQa+DR1M1QFECh1Jff51is2coqHYJNTf6RtXtmYAzkkghNyNGIcGvhFpk1DNR/hAIa+nGOoKsxzJYAUsXNYNLUCkEgg+0DwCF1GWLsLCvGrV9IJLTLBILbkE8r9zRJwTqDUk+G8UlhBZhajNWtIO3cQwiaFBxY1DRI4lAIiROCjVOIUaJlkgB6jUUDBuENTsIk9q6hUAnVoQlT51R2Bycszb8XgeKXMCwVKSBowqVG2vfGXSXYNOInCnVpdxZVGpd++F52JWpyQBWtfTSDFcz+Qd6lqNwhLEdY5BUCOTU3ff5xvFZ7GbZbDKmDMsNoGcsQPf5Q8nEzCxLA5T3Gw5xmYPrCSMzBzRnppDZJALrvSwFteFYclkUWMzOtZLFDk2bR6P3QFWFmLPxNWrBnpXzhRKFEdmabC/wBIcw2GVRXWTGAqxY624wth7jMnBTwlhMBrcgUHCHpMtiKwkZQILzF6E1szijc4ZGJT5RjK2axpDuIV2SYzZMuaTUgDMaN+1qd7wyJwIqqx014NsYQkSm/3C7jVqDYQoqkDGZ0maENnGZhpR9TvGXikrqyg7U538IaxZAoZiqs3a7w3udYyjhkl0hSqgHNmrQ6RrBefsZSZp4KXMKSStuQHvAl4ZWQjrDu/sNopIkpD51HxZ+EDx6pdwrV2zH5xSWfwF4LykqP7zz4HuvDypamyhand38LxlysOkpFSw466+sPSkpyl7f8AbXXWFIEcxElYpnVSps2XVmGz84NNkBk9s5KEeDgcAKNCgkyzQrJAYkk2q8XmYRDMCS1XJuaVoeUIY1ImEVKzfy4vrW8SYpV0zC1HcC3Bhd4RRhU5fidydfLkHjokoCfiI1+I103rC6UO2b0lbgOecZ+NE0rLLATQNlqDrWLYScAlhuBUuWgeInVIJud4iKplN2jmHRNzEqWKAt2fvhHMSlZShlBRLF7OnX6QEpVlDrVY63qLwWeg5UjPQAEgMKj0EX3IFpRm6pSL14w8lCw+UAjmdq9+0IdYsqU6gEvQAB+cHldaEFWcHtNYWJdywu0OX+hIIjGLP7C1r2Z9IF+YmZqS0igLA0N/ipVgxHOJ101nZJOUtxUOW4jiZswqZkpT598FDsPmUolRRRIolxUvcbU9YVnT1qOuVKj8QcGjuW0qw7oLNnLCizENvUmlK8XjsxcwEMEswck63IbxgQMXGNlhyUKJKXUMpctQ/e0WxM1BObKqhu2414cY4cSskdnZy9idGjk8KzGjixFiXZyH4e8VWRA5QQFAhNS5BbR61h9Ic73NoSRiApQDEUPKlLwzKnN3QpWNAlTJalklRDMm5DNX6xaUtKickwuk7u7h7d/pA58xId00LObiur90BXPlBwln5EV0em4eHVisdGGdv1FUG71rVnuxvFkS1NSYrNZ6UhaTKlmgqS6VF2KU1eOYxEsKSQoNVXxMGIYnjWJq3QxyeJqhlCqZU1yj4gS/jTzgKZ00EAsXL0LUqPlC+JSlnSshyLKNDs70eOJlhaXCjp+62lN4EsfgLydRPmVdKXPHi1fOKfm1g/AHrrxa+l3igwpUPjUATqW327jHFSFEvm72qxv32i8E5Lqmn+L6DiaxZKlBDM7cYohC3Pa3bybSHMGQATMIJLMAKfbxLaSKWRVE/sl0mnyekDTi2SBUrYHhuX7oax80FX6bNlqa3/qE0FZADJc/Fx4iKWVdEsbTPqW8o7A7e0SIosLhZU0FzMADlzl00gONzB80wkFilmp376wnMKFO5qKX56RRSJawkquyhfZqd0bKObf2Mm8DGSwExVC5tXhC0wH/AJSz1BAr8oqOrCWCaA3r8V/cwriZEsdp2CQSw1dvMRpFe0Q2P4OZUMogm8dxuFliuYsDSvdvGZh8R2m3AFAdbVEUxGOlnRyLU7uYiuh9RPUqNmXhpQT2lO38jfaGsOuWVXFQRQtzjLkdIpypJBpbW8GR0zLdh+2lj3+cZShL5LUkaC5kkUzWATR9KAcg8GQBRnI9YVxePGVIykkh6Cz+/CO4PEk9qrN6xm06s0TVmorEgAiluT6wgnFSlFnB+p0iDEEn7tA1TUgns8QfOJUaG5BJ02UAlTMw4ijtbakZnSWPlSyBlBBob0drMOMN4qeFAPYE+kfOdLqzKcFgmjU+xG/ChbyZcSVLAXpLpQKQhASAy1qJYuW7IcmthDEmelaElQ7QNKG3GPn/AM69kig9Iew+OUiWcutTwaOl8OlSOdTt5NpJl0BF+Bq+h0h4YlASAQya/tqDcGugrHysrpKY6XNjwt7w0jplSlAKD/KMpcJmkeIj6FEyU1RpZjY09rRWcuWAz2Gar0HE6fSEMP0nYhNBRn4t4fSGVYwEsxV2SSzHu4xl0NM16k0PYSbKWFAByOBY0emloWJlAu1WaxsatBcBjXQcoLU0b4oWndJhyClgL19gIhRdtFWqNCRiQmWSSwAfW3htCmMmIUokrZTAXrofkYr0d0wlYZ9o5i8SHICRVqtxeBRakDkmjq1JYlybA1pW/i0UmqSpDuO1Q1a1AxjOn9JB2bR6c2rC3/lANPKx4RsuGzJzRrSMoLZmYvRVGIOvhGgtYqc5alArdidbfWPjpnSDqcUNrD5Q1hek0pNUjtBlHxbhvFS4L3FHio+oTluFGmhUfnx9IGFFikLGbR28/pGfh8ZKLsQQbgnekdTLQF5wQ9ddDf74xj0eTTq8D3Vr/n5e0VXPUaZ7E6cm0gQlobsqNQ47VICZIdsxpatW2PzMCS9Q2xkTphYuGJow004wdSFuCSHBLUa9K12jKxpAY5ymrtd2q3AQ7KnBSQcyjTe9j9IHHFoSfY6iYvMc2Xuv6wSZPantrGaJ4BJzEjwb7aE8Z0zU5Q7Bnvz5xS4bbE5pI3FzCQQOBAe7QMT1P2kGrihBsPSPn5fT6g7gUsRSujw2PxFoRrQtYeNTeKfBkuxP1U+59HIxISMykGpy2H20CxGKlqCcsssKW79Yy8N04FULEuG0BvWGTii4ZLjgdbxl9Np5NOtNYB9NYhASlqduWDeod9e+Cp6tPwi1gLOOywhbpDEElIymq0vYl4N+eSQ2Q00ax4VvFU+lCvLCKWiibZSQxA1d310ga5aa9q7ln3q0XXikubg3dqNziipks0bWoIN4SsboKlINcxBIahNKaRzFAKYBZHEEQDrkBPZZq6UAo/LSFZ06WWAIDvroK+kNRdicsDSnoc5o55nSlt4ECoVzVJAtTZoXUpDUIcilaMHPveDYfI16gks+p9htGlUiLs00En2iR2UsDURI5WdCEJC0iwsA5Z7et4ZlzgQ5SSBan39iFjPKUuzu1NuejRJ2MUEuzci/PyjoaswTo7iJyshGVVak0AL1GsY2OxhToRRmLMDDmI6R7NKVZyC3NxQd8fP4rGKUSHpwjfhQMeJMbwvSBe1SPs+sGWkn9uVy7vf5Rjy5pTYtDcvpEskbPXcaPGrj4MlLyaap6gAybnhQbxMMsk/C9NfvaM5fSDHsmjuaR0dKqsabRPSy+tG+Jyw4DGm9a6j72g+HxBSlrv6x86jpRQWHAsK3uXjWkY5OQEqHGv3pGMoNGkZpmkbHiIWTOU4AA4ObHjwgacakh8w4cXjPxXTIDhJpwHGorExg2U5JGjilrawDWPl84wOkMxJFganYVb0iTem1kBqNCU2cVXvHRCDjuYTmnsGly0gVUC966QwlRylgGJDHgKNS/wBIzYKjFKCcr0d24xo0ZphJk05qFhA5ayS7jyimatYrDoVmlJxhFiI0kT1XADFhTzj5uHMN0gUhvbX6REoWaRn5N5GJmBIDpS7v7NGZjJih2TR3s42gR6VKqk1ppC8/FFZFe87NExhTKlNNGh0TiWmNw7gdPWHp80l2DkfdYx/zAlkMQVakVEXxXTRUlk5kl3JoPSE4W7QKSSpg8ROUpWieZAjkvEFqtR9dITWsmpcneOJU0a0ZdQ1NnNp8o5LxdbawvMW/hFYdBZrYbGMmgY8eMaH5lASyhdiXpe3dekfNFRhrC44pPaqIzlCy4zNk4xGgrUCmndHZWIRUmpLA30s0JJ6UBBoB9YFK6SSE2Luft4noL6zmImhSyo01bb6n3huQuXkcqao1q4+/OM2fjcxcjv4xEYtIctWn28W44IUsjv51LskHV9YQyK+IUDln++cLqPnHesLM9IpRohyvc4SYhVF1TiQAdDfnxgcUSMSZinFecbXR2JWkOSC/D5R86DB0YtSQyS2/02iJRsuMqNudjTmlpABJXmetBUe8PI6QW3wPUAse432j5iViVFYJNRbhr841SpTOk2v7xlLho2jNmv8AnTXsPUUB2veOTcR2XykDW1D71aMmRjVMWA+x51iicarIKgly7ltdPvWM/pF/UHZ3SSUghjXRvDzhFWNDB34kcfOATJiqbc/D5d0DxE85gCALB38/ONowSMnNhFTwFE1aulWIb6RRXSFmDG/H7JhbELqQ4I4fe8DSfp/cX0oz6mNYnHKP7jEgYBLdkVDilI7DwJ2fUr+fqYR6V9/YRyJHLD+4657CGN/00/8AT3jKiRI6YbHLPckSJEiyCRIkSACyb+PpFflEiQAWTccxF8T8USJCH2BRIkSGIkSJEgAkSJEgAkSJEgAkSJEgAkSJEgAal/6auX/7EKxIkJDZIkSJDESJEiQAcMdiRIAJEiRIAJEiRIAJEiRIAJEiRIALyfiHONqR8HcfeJEjOZpAUl68oDJsOUciQwBr/byimI+IxIkUQwcSJEhiG8L8Pf7CJEiRDNFsf//Z"/>
          <p:cNvSpPr>
            <a:spLocks noChangeAspect="1" noChangeArrowheads="1"/>
          </p:cNvSpPr>
          <p:nvPr/>
        </p:nvSpPr>
        <p:spPr bwMode="auto">
          <a:xfrm>
            <a:off x="215900" y="-447675"/>
            <a:ext cx="3714750" cy="1228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000000"/>
              </a:solidFill>
            </a:endParaRPr>
          </a:p>
        </p:txBody>
      </p:sp>
    </p:spTree>
    <p:extLst>
      <p:ext uri="{BB962C8B-B14F-4D97-AF65-F5344CB8AC3E}">
        <p14:creationId xmlns:p14="http://schemas.microsoft.com/office/powerpoint/2010/main" val="372091464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axtv.org/photos/img_men_1284_2011-12-16_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18" y="543415"/>
            <a:ext cx="8201549" cy="5754353"/>
          </a:xfrm>
          <a:prstGeom prst="rect">
            <a:avLst/>
          </a:prstGeom>
          <a:noFill/>
          <a:effectLst>
            <a:softEdge rad="127000"/>
          </a:effectLst>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76518" y="585211"/>
            <a:ext cx="4943709" cy="2835380"/>
          </a:xfrm>
        </p:spPr>
        <p:txBody>
          <a:bodyPr/>
          <a:lstStyle/>
          <a:p>
            <a:r>
              <a:rPr lang="es-ES_tradnl" sz="36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Britannic Bold" panose="020B0903060703020204" pitchFamily="34" charset="0"/>
              </a:rPr>
              <a:t>   Para Jesús</a:t>
            </a:r>
            <a:r>
              <a:rPr lang="es-ES_tradnl" sz="36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Britannic Bold" panose="020B0903060703020204" pitchFamily="34" charset="0"/>
              </a:rPr>
              <a:t>: </a:t>
            </a:r>
            <a:r>
              <a:rPr lang="es-ES_tradnl" sz="3600" dirty="0" smtClean="0">
                <a:ln w="18415" cmpd="sng">
                  <a:solidFill>
                    <a:srgbClr val="FFFFFF"/>
                  </a:solidFill>
                  <a:prstDash val="solid"/>
                </a:ln>
                <a:solidFill>
                  <a:srgbClr val="FFFF00"/>
                </a:solidFill>
                <a:effectLst>
                  <a:outerShdw blurRad="50800" dist="50800" algn="l" rotWithShape="0">
                    <a:prstClr val="black"/>
                  </a:outerShdw>
                </a:effectLst>
                <a:latin typeface="Britannic Bold" panose="020B0903060703020204" pitchFamily="34" charset="0"/>
              </a:rPr>
              <a:t>¿</a:t>
            </a:r>
            <a:r>
              <a:rPr lang="es-ES_tradnl" sz="3600" dirty="0">
                <a:ln w="18415" cmpd="sng">
                  <a:solidFill>
                    <a:srgbClr val="FFFFFF"/>
                  </a:solidFill>
                  <a:prstDash val="solid"/>
                </a:ln>
                <a:solidFill>
                  <a:srgbClr val="FFFF00"/>
                </a:solidFill>
                <a:effectLst>
                  <a:outerShdw blurRad="50800" dist="50800" algn="l" rotWithShape="0">
                    <a:prstClr val="black"/>
                  </a:outerShdw>
                </a:effectLst>
                <a:latin typeface="Britannic Bold" panose="020B0903060703020204" pitchFamily="34" charset="0"/>
              </a:rPr>
              <a:t>quién es ese “profeta” que es elegido y que </a:t>
            </a:r>
            <a:r>
              <a:rPr lang="es-ES_tradnl" sz="3600" dirty="0" smtClean="0">
                <a:ln w="18415" cmpd="sng">
                  <a:solidFill>
                    <a:srgbClr val="FFFFFF"/>
                  </a:solidFill>
                  <a:prstDash val="solid"/>
                </a:ln>
                <a:solidFill>
                  <a:srgbClr val="FFFF00"/>
                </a:solidFill>
                <a:effectLst>
                  <a:outerShdw blurRad="50800" dist="50800" algn="l" rotWithShape="0">
                    <a:prstClr val="black"/>
                  </a:outerShdw>
                </a:effectLst>
                <a:latin typeface="Britannic Bold" panose="020B0903060703020204" pitchFamily="34" charset="0"/>
              </a:rPr>
              <a:t> tiene </a:t>
            </a:r>
            <a:r>
              <a:rPr lang="es-ES_tradnl" sz="3600" dirty="0">
                <a:ln w="18415" cmpd="sng">
                  <a:solidFill>
                    <a:srgbClr val="FFFFFF"/>
                  </a:solidFill>
                  <a:prstDash val="solid"/>
                </a:ln>
                <a:solidFill>
                  <a:srgbClr val="FFFF00"/>
                </a:solidFill>
                <a:effectLst>
                  <a:outerShdw blurRad="50800" dist="50800" algn="l" rotWithShape="0">
                    <a:prstClr val="black"/>
                  </a:outerShdw>
                </a:effectLst>
                <a:latin typeface="Britannic Bold" panose="020B0903060703020204" pitchFamily="34" charset="0"/>
              </a:rPr>
              <a:t>una misión </a:t>
            </a:r>
            <a:r>
              <a:rPr lang="es-ES_tradnl" sz="3600" dirty="0" smtClean="0">
                <a:ln w="18415" cmpd="sng">
                  <a:solidFill>
                    <a:srgbClr val="FFFFFF"/>
                  </a:solidFill>
                  <a:prstDash val="solid"/>
                </a:ln>
                <a:solidFill>
                  <a:srgbClr val="FFFF00"/>
                </a:solidFill>
                <a:effectLst>
                  <a:outerShdw blurRad="50800" dist="50800" algn="l" rotWithShape="0">
                    <a:prstClr val="black"/>
                  </a:outerShdw>
                </a:effectLst>
                <a:latin typeface="Britannic Bold" panose="020B0903060703020204" pitchFamily="34" charset="0"/>
              </a:rPr>
              <a:t>            que </a:t>
            </a:r>
            <a:r>
              <a:rPr lang="es-ES_tradnl" sz="3600" dirty="0">
                <a:ln w="18415" cmpd="sng">
                  <a:solidFill>
                    <a:srgbClr val="FFFFFF"/>
                  </a:solidFill>
                  <a:prstDash val="solid"/>
                </a:ln>
                <a:solidFill>
                  <a:srgbClr val="FFFF00"/>
                </a:solidFill>
                <a:effectLst>
                  <a:outerShdw blurRad="50800" dist="50800" algn="l" rotWithShape="0">
                    <a:prstClr val="black"/>
                  </a:outerShdw>
                </a:effectLst>
                <a:latin typeface="Britannic Bold" panose="020B0903060703020204" pitchFamily="34" charset="0"/>
              </a:rPr>
              <a:t>cumplir?</a:t>
            </a:r>
            <a:endParaRPr lang="es-PE" sz="3600" dirty="0">
              <a:ln w="18415" cmpd="sng">
                <a:solidFill>
                  <a:srgbClr val="FFFFFF"/>
                </a:solidFill>
                <a:prstDash val="solid"/>
              </a:ln>
              <a:solidFill>
                <a:srgbClr val="FFFF00"/>
              </a:solidFill>
              <a:effectLst>
                <a:outerShdw blurRad="50800" dist="50800" algn="l" rotWithShape="0">
                  <a:prstClr val="black"/>
                </a:outerShdw>
              </a:effectLst>
              <a:latin typeface="Britannic Bold" panose="020B0903060703020204" pitchFamily="34" charset="0"/>
            </a:endParaRPr>
          </a:p>
          <a:p>
            <a:pPr>
              <a:buFontTx/>
              <a:buNone/>
            </a:pPr>
            <a:r>
              <a:rPr lang="es-ES_tradnl" sz="3600" dirty="0">
                <a:ln w="18415" cmpd="sng">
                  <a:solidFill>
                    <a:srgbClr val="FFFFFF"/>
                  </a:solidFill>
                  <a:prstDash val="solid"/>
                </a:ln>
                <a:solidFill>
                  <a:srgbClr val="FFFF00"/>
                </a:solidFill>
                <a:effectLst>
                  <a:outerShdw blurRad="50800" dist="50800" algn="l" rotWithShape="0">
                    <a:prstClr val="black"/>
                  </a:outerShdw>
                </a:effectLst>
                <a:latin typeface="Britannic Bold" panose="020B0903060703020204" pitchFamily="34" charset="0"/>
              </a:rPr>
              <a:t> </a:t>
            </a:r>
            <a:endParaRPr lang="es-PE" sz="36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ritannic Bold" panose="020B0903060703020204" pitchFamily="34" charset="0"/>
            </a:endParaRPr>
          </a:p>
        </p:txBody>
      </p:sp>
    </p:spTree>
    <p:extLst>
      <p:ext uri="{BB962C8B-B14F-4D97-AF65-F5344CB8AC3E}">
        <p14:creationId xmlns:p14="http://schemas.microsoft.com/office/powerpoint/2010/main" val="307625868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87" y="546610"/>
            <a:ext cx="8155629" cy="580118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562601" y="612639"/>
            <a:ext cx="3999665" cy="461665"/>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ES" sz="2400" dirty="0">
                <a:solidFill>
                  <a:srgbClr val="FFFF00"/>
                </a:solidFill>
                <a:effectLst>
                  <a:glow rad="101600">
                    <a:srgbClr val="000000">
                      <a:satMod val="175000"/>
                      <a:alpha val="40000"/>
                    </a:srgbClr>
                  </a:glow>
                  <a:outerShdw blurRad="50800" dist="76200" algn="l" rotWithShape="0">
                    <a:prstClr val="black"/>
                  </a:outerShdw>
                </a:effectLst>
                <a:latin typeface="Comic Sans MS" pitchFamily="66" charset="0"/>
              </a:rPr>
              <a:t>Lucas 1, 1-4; 4, 14-21. </a:t>
            </a:r>
          </a:p>
        </p:txBody>
      </p:sp>
      <p:sp>
        <p:nvSpPr>
          <p:cNvPr id="5" name="WordArt 3"/>
          <p:cNvSpPr>
            <a:spLocks noChangeArrowheads="1" noChangeShapeType="1" noTextEdit="1"/>
          </p:cNvSpPr>
          <p:nvPr/>
        </p:nvSpPr>
        <p:spPr bwMode="auto">
          <a:xfrm>
            <a:off x="683568" y="4981238"/>
            <a:ext cx="6972507" cy="1224136"/>
          </a:xfrm>
          <a:prstGeom prst="rect">
            <a:avLst/>
          </a:prstGeom>
          <a:extLst>
            <a:ext uri="{AF507438-7753-43E0-B8FC-AC1667EBCBE1}">
              <a14:hiddenEffects xmlns:a14="http://schemas.microsoft.com/office/drawing/2010/main">
                <a:effectLst/>
              </a14:hiddenEffects>
            </a:ext>
          </a:extLst>
        </p:spPr>
        <p:txBody>
          <a:bodyPr wrap="none" fromWordArt="1">
            <a:prstTxWarp prst="textInflateBottom">
              <a:avLst/>
            </a:prstTxWarp>
            <a:scene3d>
              <a:camera prst="legacyPerspectiveFront">
                <a:rot lat="20519999"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s-ES_tradnl" sz="1600" b="1" dirty="0">
                <a:solidFill>
                  <a:srgbClr val="FFFF00"/>
                </a:solidFill>
                <a:effectLst>
                  <a:outerShdw blurRad="38100" dist="38100" dir="2700000" algn="tl">
                    <a:srgbClr val="000000">
                      <a:alpha val="43137"/>
                    </a:srgbClr>
                  </a:outerShdw>
                </a:effectLst>
                <a:latin typeface="Arial Rounded MT Bold" pitchFamily="34" charset="0"/>
                <a:ea typeface="Times New Roman" pitchFamily="18" charset="0"/>
              </a:rPr>
              <a:t>EL ESPÍRITU DEL SEÑOR ME HA UNGIDO</a:t>
            </a:r>
            <a:endParaRPr lang="es-ES_tradnl" sz="1600" dirty="0">
              <a:solidFill>
                <a:srgbClr val="FFFF00"/>
              </a:solidFill>
              <a:effectLst>
                <a:outerShdw blurRad="38100" dist="38100" dir="2700000" algn="tl">
                  <a:srgbClr val="000000">
                    <a:alpha val="43137"/>
                  </a:srgbClr>
                </a:outerShdw>
              </a:effectLst>
              <a:latin typeface="Arial" pitchFamily="34" charset="0"/>
            </a:endParaRPr>
          </a:p>
          <a:p>
            <a:pPr algn="ctr" fontAlgn="base">
              <a:spcBef>
                <a:spcPct val="0"/>
              </a:spcBef>
              <a:spcAft>
                <a:spcPct val="0"/>
              </a:spcAft>
            </a:pPr>
            <a:endParaRPr lang="es-PE" sz="1600" kern="10" dirty="0">
              <a:ln w="9525">
                <a:round/>
                <a:headEnd/>
                <a:tailEnd/>
              </a:ln>
              <a:gradFill rotWithShape="0">
                <a:gsLst>
                  <a:gs pos="0">
                    <a:srgbClr val="FFE701"/>
                  </a:gs>
                  <a:gs pos="100000">
                    <a:srgbClr val="FE3E02"/>
                  </a:gs>
                </a:gsLst>
                <a:lin ang="5400000" scaled="1"/>
              </a:gradFill>
              <a:latin typeface="Impact"/>
            </a:endParaRPr>
          </a:p>
        </p:txBody>
      </p:sp>
      <p:sp>
        <p:nvSpPr>
          <p:cNvPr id="6" name="Rectangle 3"/>
          <p:cNvSpPr>
            <a:spLocks noChangeArrowheads="1"/>
          </p:cNvSpPr>
          <p:nvPr/>
        </p:nvSpPr>
        <p:spPr bwMode="auto">
          <a:xfrm>
            <a:off x="6113594" y="5814917"/>
            <a:ext cx="2428892" cy="461665"/>
          </a:xfrm>
          <a:prstGeom prst="rect">
            <a:avLst/>
          </a:prstGeom>
          <a:noFill/>
          <a:ln w="9525">
            <a:noFill/>
            <a:miter lim="800000"/>
            <a:headEnd/>
            <a:tailEnd/>
          </a:ln>
          <a:effectLst/>
        </p:spPr>
        <p:txBody>
          <a:bodyPr wrap="square">
            <a:spAutoFit/>
          </a:bodyPr>
          <a:lstStyle/>
          <a:p>
            <a:pPr fontAlgn="base">
              <a:spcBef>
                <a:spcPct val="0"/>
              </a:spcBef>
              <a:spcAft>
                <a:spcPct val="0"/>
              </a:spcAft>
            </a:pPr>
            <a:r>
              <a:rPr lang="es-ES" sz="2400" dirty="0" smtClean="0">
                <a:solidFill>
                  <a:srgbClr val="FFFF00"/>
                </a:solidFill>
                <a:effectLst>
                  <a:outerShdw blurRad="50800" dist="38100" algn="l" rotWithShape="0">
                    <a:prstClr val="black"/>
                  </a:outerShdw>
                </a:effectLst>
                <a:latin typeface="Comic Sans MS" pitchFamily="66" charset="0"/>
              </a:rPr>
              <a:t>27 </a:t>
            </a:r>
            <a:r>
              <a:rPr lang="es-ES" sz="2400" dirty="0">
                <a:solidFill>
                  <a:srgbClr val="FFFF00"/>
                </a:solidFill>
                <a:effectLst>
                  <a:outerShdw blurRad="50800" dist="38100" algn="l" rotWithShape="0">
                    <a:prstClr val="black"/>
                  </a:outerShdw>
                </a:effectLst>
                <a:latin typeface="Comic Sans MS" pitchFamily="66" charset="0"/>
              </a:rPr>
              <a:t>enero </a:t>
            </a:r>
            <a:r>
              <a:rPr lang="es-ES" sz="2400" dirty="0" smtClean="0">
                <a:solidFill>
                  <a:srgbClr val="FFFF00"/>
                </a:solidFill>
                <a:effectLst>
                  <a:outerShdw blurRad="50800" dist="38100" algn="l" rotWithShape="0">
                    <a:prstClr val="black"/>
                  </a:outerShdw>
                </a:effectLst>
                <a:latin typeface="Comic Sans MS" pitchFamily="66" charset="0"/>
              </a:rPr>
              <a:t>2019</a:t>
            </a:r>
            <a:endParaRPr lang="es-ES" sz="2400" dirty="0">
              <a:solidFill>
                <a:srgbClr val="FFFF00"/>
              </a:solidFill>
              <a:effectLst>
                <a:outerShdw blurRad="50800" dist="38100" algn="l" rotWithShape="0">
                  <a:prstClr val="black"/>
                </a:outerShdw>
              </a:effectLst>
              <a:latin typeface="Comic Sans MS" pitchFamily="66" charset="0"/>
            </a:endParaRPr>
          </a:p>
        </p:txBody>
      </p:sp>
      <p:grpSp>
        <p:nvGrpSpPr>
          <p:cNvPr id="20" name="Group 113"/>
          <p:cNvGrpSpPr>
            <a:grpSpLocks/>
          </p:cNvGrpSpPr>
          <p:nvPr/>
        </p:nvGrpSpPr>
        <p:grpSpPr bwMode="auto">
          <a:xfrm>
            <a:off x="484787" y="546610"/>
            <a:ext cx="4362450" cy="657860"/>
            <a:chOff x="1240" y="568"/>
            <a:chExt cx="6870" cy="1036"/>
          </a:xfrm>
        </p:grpSpPr>
        <p:sp>
          <p:nvSpPr>
            <p:cNvPr id="21" name="Rectangle 114"/>
            <p:cNvSpPr>
              <a:spLocks noChangeArrowheads="1"/>
            </p:cNvSpPr>
            <p:nvPr/>
          </p:nvSpPr>
          <p:spPr bwMode="auto">
            <a:xfrm>
              <a:off x="1240" y="855"/>
              <a:ext cx="6870" cy="749"/>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ysClr val="window" lastClr="FFFFFF"/>
                </a:solidFill>
                <a:effectLst/>
                <a:uLnTx/>
                <a:uFillTx/>
                <a:latin typeface="Calibri" panose="020F0502020204030204"/>
              </a:endParaRPr>
            </a:p>
          </p:txBody>
        </p:sp>
        <p:sp>
          <p:nvSpPr>
            <p:cNvPr id="22" name="Text Box 115"/>
            <p:cNvSpPr txBox="1">
              <a:spLocks noChangeArrowheads="1"/>
            </p:cNvSpPr>
            <p:nvPr/>
          </p:nvSpPr>
          <p:spPr bwMode="auto">
            <a:xfrm>
              <a:off x="2556" y="695"/>
              <a:ext cx="5400" cy="6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19050" defTabSz="914400" eaLnBrk="1" fontAlgn="auto" latinLnBrk="0" hangingPunct="1">
                <a:lnSpc>
                  <a:spcPct val="100000"/>
                </a:lnSpc>
                <a:spcBef>
                  <a:spcPts val="0"/>
                </a:spcBef>
                <a:spcAft>
                  <a:spcPts val="0"/>
                </a:spcAft>
                <a:buClrTx/>
                <a:buSzTx/>
                <a:buFontTx/>
                <a:buNone/>
                <a:tabLst/>
                <a:defRPr/>
              </a:pPr>
              <a:r>
                <a:rPr kumimoji="0" lang="es-ES_tradnl" sz="1100" b="1" i="0" u="none" strike="noStrike" kern="0" cap="none" spc="0" normalizeH="0" baseline="0" noProof="0" dirty="0" smtClean="0">
                  <a:ln>
                    <a:noFill/>
                  </a:ln>
                  <a:solidFill>
                    <a:srgbClr val="385623"/>
                  </a:solidFill>
                  <a:effectLst/>
                  <a:uLnTx/>
                  <a:uFillTx/>
                  <a:latin typeface="Arial Rounded MT Bold" panose="020F0704030504030204" pitchFamily="34" charset="0"/>
                  <a:ea typeface="Times New Roman" panose="02020603050405020304" pitchFamily="18" charset="0"/>
                </a:rPr>
                <a:t>     LECTIO </a:t>
              </a:r>
              <a:r>
                <a:rPr kumimoji="0" lang="es-ES_tradnl" sz="1100" b="1" i="0" u="none" strike="noStrike" kern="0" cap="none" spc="0" normalizeH="0" baseline="0" noProof="0" dirty="0">
                  <a:ln>
                    <a:noFill/>
                  </a:ln>
                  <a:solidFill>
                    <a:srgbClr val="385623"/>
                  </a:solidFill>
                  <a:effectLst/>
                  <a:uLnTx/>
                  <a:uFillTx/>
                  <a:latin typeface="Arial Rounded MT Bold" panose="020F0704030504030204" pitchFamily="34" charset="0"/>
                  <a:ea typeface="Times New Roman" panose="02020603050405020304" pitchFamily="18" charset="0"/>
                </a:rPr>
                <a:t>DIVINA – </a:t>
              </a:r>
              <a:r>
                <a:rPr kumimoji="0" lang="es-ES_tradnl" sz="1100" b="1" i="0" u="none" strike="noStrike" kern="0" cap="none" spc="0" normalizeH="0" baseline="0" noProof="0" dirty="0" smtClean="0">
                  <a:ln>
                    <a:noFill/>
                  </a:ln>
                  <a:solidFill>
                    <a:srgbClr val="385623"/>
                  </a:solidFill>
                  <a:effectLst/>
                  <a:uLnTx/>
                  <a:uFillTx/>
                  <a:latin typeface="Arial Rounded MT Bold" panose="020F0704030504030204" pitchFamily="34" charset="0"/>
                  <a:ea typeface="Times New Roman" panose="02020603050405020304" pitchFamily="18" charset="0"/>
                </a:rPr>
                <a:t>DOMINGO 3º  TO –Ciclo </a:t>
              </a:r>
              <a:r>
                <a:rPr kumimoji="0" lang="es-ES_tradnl" sz="1100" b="1" i="0" u="none" strike="noStrike" kern="0" cap="none" spc="0" normalizeH="0" baseline="0" noProof="0" dirty="0">
                  <a:ln>
                    <a:noFill/>
                  </a:ln>
                  <a:solidFill>
                    <a:srgbClr val="385623"/>
                  </a:solidFill>
                  <a:effectLst/>
                  <a:uLnTx/>
                  <a:uFillTx/>
                  <a:latin typeface="Arial Rounded MT Bold" panose="020F0704030504030204" pitchFamily="34" charset="0"/>
                  <a:ea typeface="Times New Roman" panose="02020603050405020304" pitchFamily="18" charset="0"/>
                </a:rPr>
                <a:t>C</a:t>
              </a:r>
              <a:endParaRPr kumimoji="0" lang="es-PE" sz="1200" b="0" i="0" u="none" strike="noStrike" kern="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endParaRPr>
            </a:p>
            <a:p>
              <a:pPr marL="0" marR="0" lvl="0" indent="19050" algn="r" defTabSz="914400" eaLnBrk="1" fontAlgn="auto" latinLnBrk="0" hangingPunct="1">
                <a:lnSpc>
                  <a:spcPct val="100000"/>
                </a:lnSpc>
                <a:spcBef>
                  <a:spcPts val="0"/>
                </a:spcBef>
                <a:spcAft>
                  <a:spcPts val="0"/>
                </a:spcAft>
                <a:buClrTx/>
                <a:buSzTx/>
                <a:buFontTx/>
                <a:buNone/>
                <a:tabLst/>
                <a:defRPr/>
              </a:pPr>
              <a:r>
                <a:rPr lang="es-PE" sz="1200" b="1" kern="0" dirty="0" smtClean="0">
                  <a:solidFill>
                    <a:srgbClr val="880000"/>
                  </a:solidFill>
                  <a:latin typeface="Times New Roman" panose="02020603050405020304" pitchFamily="18" charset="0"/>
                  <a:ea typeface="Times New Roman" panose="02020603050405020304" pitchFamily="18" charset="0"/>
                </a:rPr>
                <a:t>EL ESPIRITU DEL SEÑOR ME HA UNGUIDO</a:t>
              </a:r>
              <a:endParaRPr kumimoji="0" lang="es-PE" sz="1200" b="1" i="0" u="none" strike="noStrike" kern="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endParaRPr>
            </a:p>
          </p:txBody>
        </p:sp>
        <p:pic>
          <p:nvPicPr>
            <p:cNvPr id="23" name="Picture 116" descr="lectio"/>
            <p:cNvPicPr>
              <a:picLocks noChangeAspect="1" noChangeArrowheads="1"/>
            </p:cNvPicPr>
            <p:nvPr/>
          </p:nvPicPr>
          <p:blipFill>
            <a:blip r:embed="rId3" cstate="print">
              <a:duotone>
                <a:prstClr val="black"/>
                <a:srgbClr val="70AD47">
                  <a:tint val="45000"/>
                  <a:satMod val="400000"/>
                </a:srgbClr>
              </a:duotone>
              <a:extLst>
                <a:ext uri="{28A0092B-C50C-407E-A947-70E740481C1C}">
                  <a14:useLocalDpi xmlns:a14="http://schemas.microsoft.com/office/drawing/2010/main" val="0"/>
                </a:ext>
              </a:extLst>
            </a:blip>
            <a:srcRect/>
            <a:stretch>
              <a:fillRect/>
            </a:stretch>
          </p:blipFill>
          <p:spPr bwMode="auto">
            <a:xfrm>
              <a:off x="1395" y="568"/>
              <a:ext cx="874" cy="940"/>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3173399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edg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sultado de imagen para jw.org Jesus predica en el Templo de Galil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89" y="553792"/>
            <a:ext cx="8164177" cy="576973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564429" y="1275838"/>
            <a:ext cx="4767426" cy="4274956"/>
          </a:xfrm>
          <a:noFill/>
        </p:spPr>
        <p:txBody>
          <a:bodyPr/>
          <a:lstStyle/>
          <a:p>
            <a:pPr marL="0" indent="0">
              <a:buNone/>
            </a:pPr>
            <a:r>
              <a:rPr lang="es-PE" sz="2400" i="1" dirty="0">
                <a:solidFill>
                  <a:srgbClr val="FFFF00"/>
                </a:solidFill>
                <a:effectLst>
                  <a:glow rad="101600">
                    <a:schemeClr val="accent4">
                      <a:satMod val="175000"/>
                      <a:alpha val="40000"/>
                    </a:schemeClr>
                  </a:glow>
                  <a:outerShdw blurRad="50800" dist="50800" algn="l" rotWithShape="0">
                    <a:prstClr val="black"/>
                  </a:outerShdw>
                </a:effectLst>
                <a:latin typeface="Comic Sans MS" panose="030F0702030302020204" pitchFamily="66" charset="0"/>
              </a:rPr>
              <a:t>Motivación: Jesús reflexiona en la sinagoga, a la luz de la Palabra y en un contexto de oración, sobre la realidad en que vive su pueblo. </a:t>
            </a:r>
            <a:r>
              <a:rPr lang="es-ES_tradnl" sz="2400" i="1" dirty="0" smtClean="0">
                <a:solidFill>
                  <a:srgbClr val="FFFF00"/>
                </a:solidFill>
                <a:effectLst>
                  <a:glow rad="101600">
                    <a:schemeClr val="accent4">
                      <a:satMod val="175000"/>
                      <a:alpha val="40000"/>
                    </a:schemeClr>
                  </a:glow>
                  <a:outerShdw blurRad="50800" dist="50800" algn="l" rotWithShape="0">
                    <a:prstClr val="black"/>
                  </a:outerShdw>
                </a:effectLst>
                <a:latin typeface="Comic Sans MS" panose="030F0702030302020204" pitchFamily="66" charset="0"/>
              </a:rPr>
              <a:t>Hace </a:t>
            </a:r>
            <a:r>
              <a:rPr lang="es-ES_tradnl" sz="2400" i="1" dirty="0">
                <a:solidFill>
                  <a:srgbClr val="FFFF00"/>
                </a:solidFill>
                <a:effectLst>
                  <a:glow rad="101600">
                    <a:schemeClr val="accent4">
                      <a:satMod val="175000"/>
                      <a:alpha val="40000"/>
                    </a:schemeClr>
                  </a:glow>
                  <a:outerShdw blurRad="50800" dist="50800" algn="l" rotWithShape="0">
                    <a:prstClr val="black"/>
                  </a:outerShdw>
                </a:effectLst>
                <a:latin typeface="Comic Sans MS" panose="030F0702030302020204" pitchFamily="66" charset="0"/>
              </a:rPr>
              <a:t>suyo el programa de actuación señalado en el libro de Isaías y llega a decir: “Hoy se ha cumplido ante ustedes esta profecía”. </a:t>
            </a:r>
            <a:r>
              <a:rPr lang="es-PE" sz="2400" i="1" dirty="0">
                <a:solidFill>
                  <a:srgbClr val="FFFF00"/>
                </a:solidFill>
                <a:effectLst>
                  <a:glow rad="101600">
                    <a:schemeClr val="accent4">
                      <a:satMod val="175000"/>
                      <a:alpha val="40000"/>
                    </a:schemeClr>
                  </a:glow>
                  <a:outerShdw blurRad="50800" dist="50800" algn="l" rotWithShape="0">
                    <a:prstClr val="black"/>
                  </a:outerShdw>
                </a:effectLst>
                <a:latin typeface="Comic Sans MS" panose="030F0702030302020204" pitchFamily="66" charset="0"/>
              </a:rPr>
              <a:t>También nosotros debemos intentar descubrir lo que quiere decirnos esta Palabra en la situación concreta de nuestra vida.</a:t>
            </a:r>
            <a:endParaRPr lang="es-ES_tradnl" sz="2400" i="1" dirty="0">
              <a:solidFill>
                <a:srgbClr val="FFFF00"/>
              </a:solidFill>
              <a:effectLst>
                <a:glow rad="101600">
                  <a:schemeClr val="accent4">
                    <a:satMod val="175000"/>
                    <a:alpha val="40000"/>
                  </a:schemeClr>
                </a:glow>
                <a:outerShdw blurRad="50800" dist="50800" algn="l" rotWithShape="0">
                  <a:prstClr val="black"/>
                </a:outerShdw>
              </a:effectLst>
              <a:latin typeface="Comic Sans MS" panose="030F0702030302020204" pitchFamily="66" charset="0"/>
            </a:endParaRPr>
          </a:p>
          <a:p>
            <a:pPr marL="0" indent="0">
              <a:buNone/>
            </a:pPr>
            <a:endParaRPr lang="es-ES_tradnl" sz="2400" i="1" dirty="0" smtClean="0">
              <a:solidFill>
                <a:srgbClr val="FFFF00"/>
              </a:solidFill>
              <a:effectLst>
                <a:glow rad="101600">
                  <a:schemeClr val="accent4">
                    <a:satMod val="175000"/>
                    <a:alpha val="40000"/>
                  </a:schemeClr>
                </a:glow>
                <a:outerShdw blurRad="50800" dist="50800" algn="l" rotWithShape="0">
                  <a:prstClr val="black"/>
                </a:outerShdw>
              </a:effectLst>
              <a:latin typeface="Comic Sans MS" panose="030F0702030302020204" pitchFamily="66" charset="0"/>
            </a:endParaRPr>
          </a:p>
          <a:p>
            <a:pPr marL="0" indent="0">
              <a:buNone/>
            </a:pPr>
            <a:endParaRPr lang="es-PE" sz="2400" dirty="0">
              <a:solidFill>
                <a:srgbClr val="FFFF00"/>
              </a:solidFill>
              <a:effectLst>
                <a:glow rad="101600">
                  <a:schemeClr val="accent4">
                    <a:satMod val="175000"/>
                    <a:alpha val="40000"/>
                  </a:schemeClr>
                </a:glow>
                <a:outerShdw blurRad="50800" dist="50800" algn="l" rotWithShape="0">
                  <a:prstClr val="black"/>
                </a:outerShdw>
              </a:effectLst>
              <a:latin typeface="Comic Sans MS" panose="030F0702030302020204" pitchFamily="66" charset="0"/>
            </a:endParaRPr>
          </a:p>
        </p:txBody>
      </p:sp>
      <p:sp>
        <p:nvSpPr>
          <p:cNvPr id="11" name="Rectángulo redondeado 10"/>
          <p:cNvSpPr>
            <a:spLocks noChangeArrowheads="1"/>
          </p:cNvSpPr>
          <p:nvPr/>
        </p:nvSpPr>
        <p:spPr bwMode="auto">
          <a:xfrm>
            <a:off x="567700" y="541743"/>
            <a:ext cx="3198103" cy="672502"/>
          </a:xfrm>
          <a:prstGeom prst="roundRect">
            <a:avLst>
              <a:gd name="adj" fmla="val 16667"/>
            </a:avLst>
          </a:prstGeom>
          <a:solidFill>
            <a:srgbClr val="A7FFA7"/>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sz="1600" b="1" kern="0" dirty="0">
                <a:solidFill>
                  <a:srgbClr val="000000"/>
                </a:solidFill>
                <a:ea typeface="Times New Roman" panose="02020603050405020304" pitchFamily="18" charset="0"/>
              </a:rPr>
              <a:t>MEDITATIO</a:t>
            </a:r>
            <a:endParaRPr lang="es-PE" sz="1600" b="1" kern="0" dirty="0">
              <a:solidFill>
                <a:srgbClr val="000000"/>
              </a:solidFill>
              <a:ea typeface="Times New Roman" panose="02020603050405020304" pitchFamily="18" charset="0"/>
            </a:endParaRPr>
          </a:p>
          <a:p>
            <a:pPr indent="19050" algn="ctr">
              <a:defRPr/>
            </a:pPr>
            <a:r>
              <a:rPr lang="es-ES_tradnl" b="1" kern="0" dirty="0">
                <a:solidFill>
                  <a:srgbClr val="880000"/>
                </a:solidFill>
                <a:ea typeface="Times New Roman" panose="02020603050405020304" pitchFamily="18" charset="0"/>
              </a:rPr>
              <a:t>¿Qué ME dice el texto?</a:t>
            </a:r>
            <a:endParaRPr lang="es-PE" kern="0" dirty="0">
              <a:solidFill>
                <a:srgbClr val="880000"/>
              </a:solidFill>
              <a:ea typeface="Times New Roman" panose="02020603050405020304" pitchFamily="18" charset="0"/>
            </a:endParaRPr>
          </a:p>
        </p:txBody>
      </p:sp>
    </p:spTree>
    <p:extLst>
      <p:ext uri="{BB962C8B-B14F-4D97-AF65-F5344CB8AC3E}">
        <p14:creationId xmlns:p14="http://schemas.microsoft.com/office/powerpoint/2010/main" val="2403322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08" y="512563"/>
            <a:ext cx="8108758" cy="5810964"/>
          </a:xfrm>
          <a:prstGeom prst="rect">
            <a:avLst/>
          </a:prstGeom>
        </p:spPr>
      </p:pic>
      <p:sp>
        <p:nvSpPr>
          <p:cNvPr id="4" name="2 Marcador de contenido"/>
          <p:cNvSpPr txBox="1">
            <a:spLocks/>
          </p:cNvSpPr>
          <p:nvPr/>
        </p:nvSpPr>
        <p:spPr bwMode="auto">
          <a:xfrm>
            <a:off x="540811" y="2167971"/>
            <a:ext cx="7972124" cy="25001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ctr" fontAlgn="base">
              <a:spcBef>
                <a:spcPct val="20000"/>
              </a:spcBef>
              <a:spcAft>
                <a:spcPct val="0"/>
              </a:spcAft>
              <a:buFont typeface="Arial" panose="020B0604020202020204" pitchFamily="34" charset="0"/>
              <a:buChar char="•"/>
              <a:defRPr/>
            </a:pPr>
            <a:r>
              <a:rPr lang="es-ES_tradnl" sz="3200" b="1" kern="0"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anose="030F0702030302020204" pitchFamily="66" charset="0"/>
              </a:rPr>
              <a:t>Viendo cómo el Señor Jesús llevó la Buena Nueva a los pobres, </a:t>
            </a:r>
            <a:endParaRPr lang="es-ES_tradnl" sz="3200" b="1" kern="0" dirty="0" smtClean="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anose="030F0702030302020204" pitchFamily="66" charset="0"/>
            </a:endParaRPr>
          </a:p>
          <a:p>
            <a:pPr lvl="0" algn="ctr" fontAlgn="base">
              <a:spcBef>
                <a:spcPct val="20000"/>
              </a:spcBef>
              <a:spcAft>
                <a:spcPct val="0"/>
              </a:spcAft>
              <a:defRPr/>
            </a:pPr>
            <a:r>
              <a:rPr lang="es-ES_tradnl" sz="3600" b="1" dirty="0" smtClean="0">
                <a:ln>
                  <a:solidFill>
                    <a:srgbClr val="FFC000"/>
                  </a:solid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 ESSENCE" panose="02000000000000000000" pitchFamily="2" charset="0"/>
              </a:rPr>
              <a:t>¿qué puedo hacer para actuar de la misma manera?, </a:t>
            </a:r>
            <a:r>
              <a:rPr lang="es-PE" sz="3600" b="1" dirty="0">
                <a:ln>
                  <a:solidFill>
                    <a:srgbClr val="FFC000"/>
                  </a:solid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 ESSENCE" panose="02000000000000000000" pitchFamily="2" charset="0"/>
              </a:rPr>
              <a:t>¿cómo, dónde y a quiénes lo deb</a:t>
            </a:r>
            <a:r>
              <a:rPr lang="es-PE" sz="3200" b="1" dirty="0">
                <a:ln>
                  <a:solidFill>
                    <a:srgbClr val="FFC000"/>
                  </a:solid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 ESSENCE" panose="02000000000000000000" pitchFamily="2" charset="0"/>
              </a:rPr>
              <a:t>o hacer? </a:t>
            </a:r>
          </a:p>
          <a:p>
            <a:pPr lvl="0" algn="ctr" fontAlgn="base">
              <a:spcBef>
                <a:spcPct val="20000"/>
              </a:spcBef>
              <a:spcAft>
                <a:spcPct val="0"/>
              </a:spcAft>
              <a:defRPr/>
            </a:pPr>
            <a:endParaRPr lang="es-PE" sz="3200" b="1" dirty="0" smtClean="0">
              <a:ln>
                <a:solidFill>
                  <a:srgbClr val="FFC000"/>
                </a:solid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 ESSENCE" panose="02000000000000000000" pitchFamily="2" charset="0"/>
            </a:endParaRPr>
          </a:p>
          <a:p>
            <a:pPr marL="457200" indent="-457200" algn="ctr" fontAlgn="base">
              <a:spcBef>
                <a:spcPct val="20000"/>
              </a:spcBef>
              <a:spcAft>
                <a:spcPct val="0"/>
              </a:spcAft>
              <a:buFont typeface="Arial" panose="020B0604020202020204" pitchFamily="34" charset="0"/>
              <a:buChar char="•"/>
              <a:defRPr/>
            </a:pPr>
            <a:endParaRPr lang="es-PE" sz="3200" b="1" kern="0"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anose="030F0702030302020204" pitchFamily="66" charset="0"/>
            </a:endParaRPr>
          </a:p>
        </p:txBody>
      </p:sp>
      <p:sp>
        <p:nvSpPr>
          <p:cNvPr id="5" name="2 Marcador de contenido"/>
          <p:cNvSpPr txBox="1">
            <a:spLocks/>
          </p:cNvSpPr>
          <p:nvPr/>
        </p:nvSpPr>
        <p:spPr bwMode="auto">
          <a:xfrm>
            <a:off x="710150" y="5373216"/>
            <a:ext cx="7486747" cy="5760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s-ES_tradnl" sz="3200" b="1" kern="0" dirty="0">
                <a:solidFill>
                  <a:srgbClr val="FFFFFF"/>
                </a:solidFill>
                <a:effectLst>
                  <a:glow rad="101600">
                    <a:srgbClr val="030101"/>
                  </a:glow>
                  <a:outerShdw blurRad="38100" dist="38100" dir="2700000" algn="tl">
                    <a:srgbClr val="000000">
                      <a:alpha val="43137"/>
                    </a:srgbClr>
                  </a:outerShdw>
                </a:effectLst>
              </a:rPr>
              <a:t> </a:t>
            </a:r>
            <a:endParaRPr lang="es-PE" sz="3200" b="1" kern="0" dirty="0">
              <a:solidFill>
                <a:srgbClr val="FFFFFF"/>
              </a:solidFill>
              <a:effectLst>
                <a:glow rad="101600">
                  <a:srgbClr val="03010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5828126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10" y="508925"/>
            <a:ext cx="8118755" cy="5853238"/>
          </a:xfrm>
          <a:prstGeom prst="rect">
            <a:avLst/>
          </a:prstGeom>
          <a:scene3d>
            <a:camera prst="orthographicFront"/>
            <a:lightRig rig="threePt" dir="t"/>
          </a:scene3d>
          <a:sp3d>
            <a:bevelT prst="convex"/>
          </a:sp3d>
        </p:spPr>
      </p:pic>
      <p:sp>
        <p:nvSpPr>
          <p:cNvPr id="155651" name="Text Box 3"/>
          <p:cNvSpPr txBox="1">
            <a:spLocks noChangeArrowheads="1"/>
          </p:cNvSpPr>
          <p:nvPr/>
        </p:nvSpPr>
        <p:spPr bwMode="auto">
          <a:xfrm>
            <a:off x="650271" y="508925"/>
            <a:ext cx="6471746" cy="2062103"/>
          </a:xfrm>
          <a:prstGeom prst="rect">
            <a:avLst/>
          </a:prstGeom>
          <a:noFill/>
          <a:ln w="9525">
            <a:noFill/>
            <a:miter lim="800000"/>
            <a:headEnd/>
            <a:tailEnd/>
          </a:ln>
          <a:effectLst/>
          <a:scene3d>
            <a:camera prst="orthographicFront"/>
            <a:lightRig rig="threePt" dir="t"/>
          </a:scene3d>
          <a:sp3d>
            <a:bevelT w="165100" prst="coolSlant"/>
          </a:sp3d>
        </p:spPr>
        <p:txBody>
          <a:bodyPr wrap="square">
            <a:spAutoFit/>
          </a:bodyPr>
          <a:lstStyle/>
          <a:p>
            <a:pPr marL="342900" indent="-342900" fontAlgn="base">
              <a:spcBef>
                <a:spcPct val="0"/>
              </a:spcBef>
              <a:spcAft>
                <a:spcPct val="0"/>
              </a:spcAft>
              <a:buFont typeface="Arial" panose="020B0604020202020204" pitchFamily="34" charset="0"/>
              <a:buChar char="•"/>
            </a:pPr>
            <a:r>
              <a:rPr lang="es-PE" sz="3200" dirty="0">
                <a:solidFill>
                  <a:srgbClr val="FF0000"/>
                </a:solidFill>
                <a:effectLst>
                  <a:outerShdw blurRad="38100" dist="38100" dir="2700000" algn="tl">
                    <a:srgbClr val="000000"/>
                  </a:outerShdw>
                </a:effectLst>
                <a:latin typeface="Britannic Bold" panose="020B0903060703020204" pitchFamily="34" charset="0"/>
                <a:cs typeface="Times New Roman" charset="0"/>
              </a:rPr>
              <a:t>¿A qué me compromete el hecho que Jesús haya liberado a los oprimidos </a:t>
            </a:r>
            <a:r>
              <a:rPr lang="es-PE" sz="3200" dirty="0" smtClean="0">
                <a:solidFill>
                  <a:srgbClr val="FF0000"/>
                </a:solidFill>
                <a:effectLst>
                  <a:outerShdw blurRad="38100" dist="38100" dir="2700000" algn="tl">
                    <a:srgbClr val="000000"/>
                  </a:outerShdw>
                </a:effectLst>
                <a:latin typeface="Britannic Bold" panose="020B0903060703020204" pitchFamily="34" charset="0"/>
                <a:cs typeface="Times New Roman" charset="0"/>
              </a:rPr>
              <a:t>y </a:t>
            </a:r>
            <a:r>
              <a:rPr lang="es-PE" sz="3200" dirty="0">
                <a:solidFill>
                  <a:srgbClr val="FF0000"/>
                </a:solidFill>
                <a:effectLst>
                  <a:outerShdw blurRad="38100" dist="38100" dir="2700000" algn="tl">
                    <a:srgbClr val="000000"/>
                  </a:outerShdw>
                </a:effectLst>
                <a:latin typeface="Britannic Bold" panose="020B0903060703020204" pitchFamily="34" charset="0"/>
                <a:cs typeface="Times New Roman" charset="0"/>
              </a:rPr>
              <a:t>dado libertad a los cautivos?</a:t>
            </a:r>
            <a:endParaRPr lang="es-ES" sz="3200" dirty="0">
              <a:solidFill>
                <a:srgbClr val="FF0000"/>
              </a:solidFill>
              <a:effectLst>
                <a:outerShdw blurRad="38100" dist="38100" dir="2700000" algn="tl">
                  <a:srgbClr val="000000"/>
                </a:outerShdw>
              </a:effectLst>
              <a:latin typeface="Britannic Bold" panose="020B0903060703020204" pitchFamily="34" charset="0"/>
              <a:cs typeface="Times New Roman" charset="0"/>
            </a:endParaRPr>
          </a:p>
        </p:txBody>
      </p:sp>
    </p:spTree>
    <p:extLst>
      <p:ext uri="{BB962C8B-B14F-4D97-AF65-F5344CB8AC3E}">
        <p14:creationId xmlns:p14="http://schemas.microsoft.com/office/powerpoint/2010/main" val="35126034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55651"/>
                                        </p:tgtEl>
                                        <p:attrNameLst>
                                          <p:attrName>style.visibility</p:attrName>
                                        </p:attrNameLst>
                                      </p:cBhvr>
                                      <p:to>
                                        <p:strVal val="visible"/>
                                      </p:to>
                                    </p:set>
                                    <p:anim calcmode="lin" valueType="num">
                                      <p:cBhvr>
                                        <p:cTn id="7" dur="1750" fill="hold"/>
                                        <p:tgtEl>
                                          <p:spTgt spid="155651"/>
                                        </p:tgtEl>
                                        <p:attrNameLst>
                                          <p:attrName>ppt_w</p:attrName>
                                        </p:attrNameLst>
                                      </p:cBhvr>
                                      <p:tavLst>
                                        <p:tav tm="0">
                                          <p:val>
                                            <p:fltVal val="0"/>
                                          </p:val>
                                        </p:tav>
                                        <p:tav tm="100000">
                                          <p:val>
                                            <p:strVal val="#ppt_w"/>
                                          </p:val>
                                        </p:tav>
                                      </p:tavLst>
                                    </p:anim>
                                    <p:anim calcmode="lin" valueType="num">
                                      <p:cBhvr>
                                        <p:cTn id="8" dur="1750" fill="hold"/>
                                        <p:tgtEl>
                                          <p:spTgt spid="155651"/>
                                        </p:tgtEl>
                                        <p:attrNameLst>
                                          <p:attrName>ppt_h</p:attrName>
                                        </p:attrNameLst>
                                      </p:cBhvr>
                                      <p:tavLst>
                                        <p:tav tm="0">
                                          <p:val>
                                            <p:fltVal val="0"/>
                                          </p:val>
                                        </p:tav>
                                        <p:tav tm="100000">
                                          <p:val>
                                            <p:strVal val="#ppt_h"/>
                                          </p:val>
                                        </p:tav>
                                      </p:tavLst>
                                    </p:anim>
                                    <p:anim calcmode="lin" valueType="num">
                                      <p:cBhvr>
                                        <p:cTn id="9" dur="1750" fill="hold"/>
                                        <p:tgtEl>
                                          <p:spTgt spid="155651"/>
                                        </p:tgtEl>
                                        <p:attrNameLst>
                                          <p:attrName>ppt_x</p:attrName>
                                        </p:attrNameLst>
                                      </p:cBhvr>
                                      <p:tavLst>
                                        <p:tav tm="0">
                                          <p:val>
                                            <p:fltVal val="0.5"/>
                                          </p:val>
                                        </p:tav>
                                        <p:tav tm="100000">
                                          <p:val>
                                            <p:strVal val="#ppt_x"/>
                                          </p:val>
                                        </p:tav>
                                      </p:tavLst>
                                    </p:anim>
                                    <p:anim calcmode="lin" valueType="num">
                                      <p:cBhvr>
                                        <p:cTn id="10" dur="1750" fill="hold"/>
                                        <p:tgtEl>
                                          <p:spTgt spid="1556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76" y="540124"/>
            <a:ext cx="8139448" cy="5796282"/>
          </a:xfrm>
          <a:prstGeom prst="rect">
            <a:avLst/>
          </a:prstGeom>
          <a:scene3d>
            <a:camera prst="orthographicFront"/>
            <a:lightRig rig="threePt" dir="t"/>
          </a:scene3d>
          <a:sp3d>
            <a:bevelT prst="convex"/>
          </a:sp3d>
        </p:spPr>
      </p:pic>
      <p:sp>
        <p:nvSpPr>
          <p:cNvPr id="155653" name="Text Box 5"/>
          <p:cNvSpPr txBox="1">
            <a:spLocks noChangeArrowheads="1"/>
          </p:cNvSpPr>
          <p:nvPr/>
        </p:nvSpPr>
        <p:spPr bwMode="auto">
          <a:xfrm>
            <a:off x="540914" y="3991295"/>
            <a:ext cx="8139448" cy="2246769"/>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marL="457200" indent="-457200" algn="ctr" fontAlgn="base">
              <a:spcBef>
                <a:spcPct val="0"/>
              </a:spcBef>
              <a:spcAft>
                <a:spcPct val="0"/>
              </a:spcAft>
              <a:buFont typeface="Arial" panose="020B0604020202020204" pitchFamily="34" charset="0"/>
              <a:buChar char="•"/>
            </a:pPr>
            <a:r>
              <a:rPr lang="es-PE" sz="2800" b="1" dirty="0">
                <a:solidFill>
                  <a:srgbClr val="FFFF4F"/>
                </a:solidFill>
                <a:effectLst>
                  <a:glow rad="101600">
                    <a:srgbClr val="000000">
                      <a:satMod val="175000"/>
                      <a:alpha val="40000"/>
                    </a:srgbClr>
                  </a:glow>
                  <a:outerShdw blurRad="50800" dist="38100" algn="l" rotWithShape="0">
                    <a:prstClr val="black"/>
                  </a:outerShdw>
                </a:effectLst>
                <a:latin typeface="Arial" charset="0"/>
                <a:cs typeface="Times New Roman" charset="0"/>
              </a:rPr>
              <a:t>En mi realidad, ¿quiénes son los oprimidos, los marginalizados, los cautivos, aquellos que necesitan liberarse de sus esclavitudes y dependencias? ¿qué puedo hacer por ellos? </a:t>
            </a:r>
            <a:endParaRPr lang="ca-ES" sz="2800" b="1" dirty="0">
              <a:solidFill>
                <a:srgbClr val="FFFFFF"/>
              </a:solidFill>
              <a:effectLst>
                <a:glow rad="101600">
                  <a:srgbClr val="000000">
                    <a:alpha val="60000"/>
                  </a:srgbClr>
                </a:glow>
              </a:effectLst>
              <a:latin typeface="Britannic Bold" panose="020B0903060703020204" pitchFamily="34" charset="0"/>
              <a:cs typeface="Times New Roman" charset="0"/>
            </a:endParaRPr>
          </a:p>
        </p:txBody>
      </p:sp>
      <p:sp>
        <p:nvSpPr>
          <p:cNvPr id="2" name="AutoShape 2" descr="data:image/jpeg;base64,/9j/4AAQSkZJRgABAQAAAQABAAD/2wCEAAkGBhMSERQUEhQWFBUWGBcWGBgXFBgYGBgYFxcXFxcYGBcXHCYeGBwjGRQVHy8gIycpLCwsFR4xNTAqNSYrLCkBCQoKDgwOGg8PGikkHCQpLCksLCwpLCwsKSwpKSwpKSksLCkpKSksKSksKSwsKSwsKSwpLCksLCksLCwsLCksKf/AABEIAMABBwMBIgACEQEDEQH/xAAcAAACAgMBAQAAAAAAAAAAAAAFBgMEAAIHAQj/xABCEAABAgQEBAMFBgUDAwQDAAABAhEAAwQhBRIxQQZRYXEigZETMqGxwQcjQlLR8BRicoLhM5KiFbLxY3Oj8hYXU//EABkBAAMBAQEAAAAAAAAAAAAAAAIDBAEABf/EACcRAAICAgICAgEEAwAAAAAAAAABAhEDIRIxBEETIlFCYXGRMoGx/9oADAMBAAIRAxEAPwB0y3iFci5eJ1GK2L1iZMmZNVfIkqbnaw9WieQyKt0jRTg2ttGkuid1lmcgcw3KEqj4yqJxzTcqGsgoSwfXKRvyhlw/iL2yEhIyEPn6q6DlA4XtjMmNwLFZQhWl++se4ThwCgVDS2nKCdJTlbHnaLooMu8O2CogjH63JlA5F+2weFmpr/Df/H+YLYqkzFkvYWGr8ngBiMsi2YG8JnJlUIqhdxyiE67MYUamkVKPSHWYm53ijUUqTY2HW49doQslMKWFMWJc1zzjJq/Ff4Qdl8PpDsS/e0Up+CkB94epomeGSVnWeCcY9tQIe5luhT7hHun/AGn4Rarz4Jf93zEK/wBm0lSZU8HQgEeZIJ+ENWLJ8EptLn5QrIZj1YVwRHvf2w3E20/bCFjA02X2TDUlP0+UOhFAzZAhBuSzfGJJSAIkIjxIhyVC7PYgqFMO8TtFeqF459GENOGBPaJMtyqNmZIHnGmcFh1eMWtBEku/zjJh6xVnYnLTMRKzPMUCwF2ABJKuWjR5MqCBmAtG2ZVkNfXIlMZigkEsHLPpYDc3FhFCs4lkILLVl3uDptoIByZCpomzZqggqMxSVruZaAwB/lDA2F9IBYrjoUPZyRlD3ml86v6X90HreFczR1ruK6aUhMxcwBCjlFi6j/Szt1aF+p+0KQkuhE5etwgJH/yKHyhTRLZ1HxHmSST3JiGqJLsfKOsxjb/+0JYIzSJzd0b2P4uUTUfHlEtV1GXa3tEkD1DiOeFBMV5sn9iCsBpnSMZSJgCkTAoWV4VBQ0slx0gekrCW0210SC7d458ibNkETJRbmPwq6FOkNmBcWS56MqhlmjVD69RzEapANVsmxmdlV4X8gTvyEZFHEFZlsf3uI9g069C2dCUTpAHjiao0U4f+3/3iDK5zcoG41K9rInI/NLU3dLKT8oRLouxupJnO01ChMRIlpzZGsL395Z+Bh94UwZaEOtLKUoq5sknwjvC7hmFrRNStNl1EkFzqgqWM1tnS3xjqOGU4Qw/KPVt/WMxxXZZnlqkWJQEtLmAuLcaypTp8GZrf5aJ+KK1SZRyB/wBY4jjGYzfE5curmf1jZya6EwjfY8VnG8h/eObclIHpAOpxpCy6FAwqYqmWzoVnTtsfSA6agoLpJ9YBwckFzcB/9qlRG0aKkm/ibuHgHh3ESCPEBm83i+cZSdNWJL7D/J+cTODiOU1LotqUrknlbpyiOfPswPrE3tkgC/f6xQm1QJYCOQTpj3wiPuSWvkIHbOW+OaDeKf6cnqD9IrYTh/sZMtJs6Ek99W9SYnxSY8uV2PzH6QyREu2HeHxZf9sM4P79IWcAlWWdrQzJ0/fSKoCZM9jBHojGhgBhNohVM3iSYLGK6vdjjivPmAgiKMyaUsEq06A+d94lqJjG0C8XxSXLTq6tkj68hCp32MRPQICUkhISRYnUku9zu8XBP8N/nHMq/jibJmgpWZgdlSwklAHJwLKg/SfaNJmIP3ZQw3IN2sPWMhFs6b4lTi6v8f8ADpPgSQuY26rMOwYH/wCsA1i378niNEwrUVk3UST3J1iUkg3vaDoC7KmU76co8VK11B16RaTL3aPJrNrr1MAwgZOJGmvOKKiRfWLdSsi0UlzY4yirPnawDqllCwpBYpuD11gpULECqkPpGo6hopccE2UFBkrDBYfUgM8ZCjhlT7OaHZmIL6aWjIaTzVM7j/FqJLAWfX69OsBanjeWmciWlImFwFELGUDe7Xtm9IpcVcQKkpKUpQUzBqtObMM1zYhoVMEmJKlTFFir2oSX5ILMIkcuS5J6PaxeOoan/kddwOjSciysE3KWIOZP4D1GVjBSViWVUwG0c7+ypa/vFqJKE2QDzJcgHYM1ucEsQxLLOVfW+vKx+Ih3USWUryUFMXxcFJG0JuMSUTEhrGMxCuUo66x4uhLC+t4knNlUIoSq7BFgki4fYxRGHLe4I7w7ro0v4lWeC+HUslfhDACxLOSdbQyGZvQEsUU7EGkwUr2bq7RWqnlDL1ue1x8Y7DXcPoTIBQnL1Op11jmHE8gMABcQXJ81F+zXFcbiCJOLrSTu7n1iahxhYmpJ0zAt2IMDUJIMPP2WcPpn1RmTA6ZKc7NYrJZHkLnyEPcY/gmuXZ1upn50hY0Icb69Yo4gr7uUNwA/9xNvhBmYkBDjnoORHwgHiH+mg9B1ZlGJJdnIaOHCWXytDMIWuHhaYOTQyJFh++UV4+hM+z2MjIx4MA8XoYFVNUEgklgNzG+I40hAISQpXwHfnCdimJEnxK8nt6QVJdnfwX6/F3BSmwOhP0EJnFWLSkJ8czIkvYPnU2w5DrG1VXgOVKbtrCzjlfJngSxLKluwOpvyeFTny0uh0YtfyLtbxeVD2csezl8g4c8yYN4FUqmIBJDcmLuP5jrFev4Gl/w5mypyVkOCE+IA8ni3hLS5ctP8iT6u/wARGRcfR000th2VK6Pa31iwqSSCBoW0ER0/mfpBWikPpBCkihMCktfz/URRqpobmxPzcXgzidI93cH584VsQm5Ccx18441qilXTXb9YHzp3KPauYfIlxA2qmsb3eBOR7OqPWKE6aw6x5Mm8oimXDxqRpHO6RkSZLPHkGmCwxiVSVJOYklrEkmz7cozBsNmLKCAcjkbPcF8qSbnWBdfNUTcvfWL1BWqStCkuCkeFyWB59LxPFcInryl8mRo6tTJTRSJcqWoEgJUsjQqLP5+GFDGcYSqZo2x8lLJ+cbVmIFUsEukLUlRtpufJnaF3FAfErkQDbUgkn5iKHUkjzJ3GbsP0EwK1LvBaqnMmEzCahQTcsSbQwygZhSCWTuYhyQdlmLIq2UsRxMpBa57Qx8FUiJcn28+YlBJOUE3PJhAOtrKZDoF9irWAmLhK0IabZOiCdje0HhxtHTzROzYni6TSagvd9v3pHIuJEspN9RfzDxRo+JimnElRJAUSDY2sweKc6uMy+wjXCXO2FGcWqRgAEdb+ynDimlXMI/1F2tqEhn7Ev6Rymgke2molj8RALcnj6Jw6QmVLRLSPClISANgB8dY16FZZLpHk2w5QHqg8hPc/AmCs5RIbtA43kIGW7rYNzI9N4RJiU0tsZsDR7/YGDdTVplpdXwF9IRKjif2KVmUhahoVFPh3DJcgq8hC5O4jmTFEKUDsxCgQTow2j2vH8WVXPSIM3kJOo9nQq7jaVLS+RatfdY6c2hQqOKamtN3ppH5RZS+51gX/AAwOVUwBxdhz5k/SAnEfFolgoRr02gMsoxfGAeOMpbkH+KOMEpkgSj4wooUd2I8B+BHpCNU8RKZ1KJPU7bRQoK4qE1Uw+FSQNNwoG3I9esLlfVlar9gBsInUW+x90HpuPqmKCEqZyzu+sGsRwhNNJKworm5SMxOjhnA8zeEKRMKVA8oYcLqVzgvMpyUkJTzLP9IGSpDMc/sFaKbLppaJZP3k0Orkx0BHOJqMKKTckBkjoxJIgTLwmbUVUtSjkExWu6cgcgDm2ncQ8zKBCUhCBpYncqNyfi0KVLY7K2yvh06zfXpvDFhk8aQAl4WqWHF+Yi/SKYPvHctClHYdqFOIVsYw0F+Vzr5xfGIX1iCtrBkIPIxnMY8aYh1wIdJtcmAtWu+sNOKkFLb82eFOpkEGChLYqUKKyjHqL9ok/hFHaLtNhZbaG2gOLK6mAt5RkTVUnKL9IyOWzqK1XomLIlsH15bs28Va1Xe3p5RZWfu2OwLMfmGgPSL/ANUg0mrlplh1uVJCSz+BV/FfQMw/u6RFilUBLAVqAARuVBWUuf7fjAWdN+7ZtgHvsXEVZtUV9wL9eZhkFol8nc7/AGCUqpKi9gxYdh9OcEV4m0oMXItcaQCpRazOSLk6B7vHs2Yo6Ow3bW8dKFioSrROmhmruA/KPJtBMSRnSSTYNd30AitLxBSS6S0WZGNLzAuxcHmAQXdu4jKaHx4f7PcS4dnSQFTZUyWk6FSCB6tAxKyLQ6YjiRr5U1QJ9oj71UsqzBYbxrT1Ty5EcjCnQ0Cp01MuWHUosL/WCXWxUu9djl9k/D5nVBmksiU3mo6D0vHbcrabQvcLYQijkIlp2DqP5lG5V9IILrgkKWtTJDknkLf4iVvnLR3RJVzrtq8JuJ47VIzJkoc5iA8tRA/MonQkmwBOiX3gpinESSsIQ7kZmSXVl6n8L7b2N4Vpv8VULyoKJbWF3KB+YgAgEDrHq4PHjg++V7/BDLM8slCK0ZS4ziExYQZKVGzkKAAB5+LXpDNJpky83tlDMpnIACZagPCpI3Y69CY8oKeXTycq1FTjxTT72YaKDMGHLcGEHi/itReWk9yC4I2IO4LQrN5Dn9U9DcfjqO2iTiTixSSZaLKBKTzDWaFHMpeZT+ZvGmf2hSSbuEqJO2gPpb0i57NRWJMtBJ0SlIJUpxy3MBjx3tjZSaVIoTKklg5yi7PZ+0VBcx0vAvsiJSF1swyR/wDzQylj+pXupPS55tBms4Sw2jZpKZqmcGbMUv8A4JIT5EGAlljZqgzm2HcIVdQAZMha0n8TMn/cpgfIw9cP/ZXiEs+1JkywgFWUrzLUcpt4EkA3tcQxcO8QE+0dQIyhkps4FgAnp9IK4fjCqqb7FBUkIZ2SwB5FR36Qh5bXQaikznOHz1GplpU5MvOp+ZYJPxMNOH2SSr3iSYFVVQibiVWuWAES8skEfjUlwpZ5klGvWLCZhylj8ITLSopT5OwzTZVEX7xUxuh9n7mh5c4TlT5wnMlYSbs+hbaJKjiaYPBMsRqNvKOgrRz0wgqaRAPGMUWLPrFgrWtJUxy/D1ihVTcxAyswgKpm3+AYuuV3iBdQ8e1SUnRUQCnPeHqKox7LdPUB7wSTWgDXygCAYmkkkixLlmEc4sCT0NeE8OoqkKVMK0oBZOUgOd9QXjII09Vlly0EJQlKfzX7k6OYyO5TWkTvZzyumZgkudd9oxVQCkj46RlQlxfVx8Y1mS8qWOr/AAhuqRa+Sk36okkElJAD69WDXgcbGLtNMKrAtbXSKcwXhkO2T5ncUy1QzCCDfKOuvTv1hmm0vtJegSA3RyW15gaWtY84UaepKC4Y8wdDB+lxoKZ7CwCRqe6j1fpcwTJ/ZXmYIygCWskvyz6eeg8xAufJAUoA2HxaDmL4m6ydQQA3Jrj0t6QBmJNid4xBEmHVy5MxMyWSlaS6T+o3F2I3DwfTJdKauSybssAP7Nb+G3I/KFpKY6VwN9nc2tpJk6XMCBdBSSWmFPiBfQMSBC8s1FbG4ob5fga+HMfFVLB/Glgsb9+xYmPOIJ+aSZaA6lqSG5DMCpXYJBPdoTeH8JqpExMxWWnl5iCuesSwoA5SlKffXfkDeDdfj6UTJglGdOVlIcDLKSHDpCWKnIDZlNva4aWM1Caktj8mFS0vZSxWQWlypTIVNUVT5i1AKSjRKAH0YbDlu8MuGiVLRkllOVI2IJPU7wkYpxkmZYu40cMR++UC6PFiVuFMYbLPOa5SQK8eENIMcacWH/Sl2A1PPpCMagMrOCVH3S+h3fmIZ62tKj4iFDq0K1bIyqtobiDxSUgcsWtk2G4cudNlypQeZMUlKR1J+Q1jutJgUjDJC/ZhK6gp+8nEXuHKZf5U9td4QfsdwwZ51UtwJKQhB/mW+Yg7EJDP/wCoOUMGP48Jkmx5egLNfoYLJN3xiyZL9RXxfF5im8ZBUggHRjmcMNOj9YBSeI501CkzFEqGnlrpESq0KWkO4QLmBPt2WVbPfsbH4QnQymxo4RQuZMKg+VlB352YdY6FQKRSyJq0AJSlC1HnmY6nc3ELmAykI8CbhOVLkWzN4yG1uWfpEvHGJ+zoloH42T/yD/CFpthcaE7hSY8qYo6maSfQAfWCv8flhX4XrGMxHXMPPX6QYXIMwsNYzIvsPg9GVplzAXIcHzhWxhan8Xi5HfzhtmYVLlpJW7883waBk7EJT5UywpRtcRsJUbJWhYpcYnoshagHdnizPxtSxpc6n6Q+4dwQianMrKkm7MIDcRcJJk5UpIJJ1ENlOPtARg0J6WAc6naJ5APPWKlXTEKIF2JjSXIUSNYa0muwXNp1Rez3i4FGWsOCGAVcauAQfN4duDeBJQlIqJ33i1Xym6U8uhMbcZcLqmqTMRqkZVDpqG6jYQhzV0BKbkqoWKSf7Q513+QjI8qSEgITbn/nrGQLbAoAVKAFJF3s/I9o0qpua2nflEkycVTXJuSS2w6dIgqhcRR7SK3uLa/JJRotrclm+UVq1LK73PfcRYQHGmlzGuJJAy6Pe4LvofqYKL+wOVJY6KMepMeRkNISdc0Zna37aMXMc/SIIklpjGHF7N1K0g9QcTVUuR7FE5aZTk5Ulrl9WvrC8lF4uSXFiNYXNJoqwttlmbUqmF1rUpTjxFRJsLXO0dE4d4ipkyMhKDa4UNTqovvcxzP2wuwItDZhPBpm06VJIEwpz3Nkh2HcloRKOh/NFvGqinmJbIm/S/S+sL0jBULJyKKDsXcGPMWwOqkEhYcc0kERUo8QKLaHrGtSUaQtJN2yzUYTNRqpKxrY/rFGuDp7RfVioO8ZS0ft58qXstYCv6R4lH/aDAwbtWMlx4NDxRKTQ4OlKnCpgC1NrmmsR6IyjyMKUysK0ZeYI9L/AEg3xxiOeSltM1m0YCEmmnOCHYjTzt9YY9uyOKXEIy6jKhXPSKxUTpFc1Dg8/wBiLKQwhbVDUNeF8VexSlCpeayWILbcj1eNeLcVM8pYMkAHK4Js5f8AfKA1JJ9olBe6Q3of8wQn0bl3u0ClQNi5SL9lMSvY2PY/paGmRixDJQgqU3NgBzeAczD2BTs7g7s2jdx8YkXMUhOV2UPCSL9o2TTYf8F2rw+rnX8IH9Txf4L4N9pPUZxHhsH7a9YH0detKXKg3TT05wTPEyZcsKNlJ05np5xytdIO0dIl0YkhaSQUp0PMRzTjLFgZhbRN/PaDFXxeJsgKD6X6HkWhCxaoCgX3PnC2nKaQxVFWDZc3Une8eS5j2FusQLXeNkOx5GLOKJ+Q28LceKpT7NSSuU7WPi6MDDbN45pyMwEz/Zf5xzSgo/xK8onqakWAiadcqiDwGDGsZpZxJRLWlZ1IYP3SbRkLclV+ZjI1nUkD6EErcRNUyvGWve0T08rL0jRKnW6bsbeUNcrlZWsfHHT7sqJnlKiG1PyMS10hOUKGu4MTKy5nSlrblyS+sRz1JyF/e21/SCu2qFuFRfIGmPIyMh7PNNwm0etGJ2jCtzAjPRtIsYJCWNuh9YGJ1i7KnvaFzsrwSSVMlm+6QGuG0uz6esX8O4gqJSMqLjS4Ng72IjMJpvaF2dIP/mHSTSUxRkzZJrPmJHkwOsJcvQ6cVdoXV8QrUg+2soswY7au/wBIHImS5jhdxDEuVKBapyrQfxAWB0cjbuIq4/wvLkykzpK/Co2SS4PZW3n8IztUgUgIvA03KVEbgGJsKnKlTARqHB7EEGKCa0pcF+371ghMS0pBfxKK1kfy+EJfe5Cyx2bnGJS/UdKUVF0T8QVGeSliCAT8oVfaMXEX6iqJS3V/nArW0UxRE3xVE3tvjEhxAwQo8DDArv05QSTTJH4RGPidykBJWKFKTzc3iYY6s736waGUjQQHr6Vi7fCAuP4Djfs1k4mvMCYv1FXmZTf1D6xRpkIUpgADrvDHhuGOm7X+PeJ8rjF3RTGgOlZSixdJe3SLtHgcyfSz56GVKpspUFO/iBIbmzRUxyhMiblB1TmbYdum8OHBkwnBsWJ5IH/FUUYqaByLSaOdy85JZRD6sbeYGsazpCwLg30MOPDGBDLnWASQ4B2Yhn7gmBmLy0oIKmHhsn5WgXk+1IykLoltrrEspIdz7o07xXm1DmNJk8m20O4tgOUUXp1cTYaRAZsU80bpXHLGkqQHyhekDBzqYyBZqlHpHkLeFsz5IhRKcwOriyQNzzPSKVPKIJcs2v6ROZJJtm8gowRp+Hp6wCiUsg8wUj4x1pItkrabKWVwSBtYDoQO+7xGiku0102caBx2hmpuDKpQHhEsN+a/wgjI+yubNLrm9La+pjIy9GZEns5orWPI6zO+yeTKDqUpXct8oDVfBFONCtP9z/OGvLGPZD8Mn0IUuMeGWdwcl2TOAO2ZP1EU63hSolXyhY/lLxnzQfs745LtAiNww6mNZshST4klPcRGpTwyrMUqGXhnF0SwUr3L/SGaf7KcAUkZhYGxB6EH5xzMGLcmsWn3VEQmeG3aKcedVTQbr8SmoVkmJyttzHRrERHMrErTlBLflfw+kUpuLLWjKshQGji47GKInFNxA/He/YfyqASSpTaukMNj6PcRvNWwfmT15RUpZ5Ibq5+UW/ZJuAQfNj8Y53Y1VOGgbPW8bUCsqgogFyw+pj2oSCLGNPxDoBDl0ec1sZUVQMYqZA2nmMIsCY4iaUqHqJIZt4jmTXsY0mF4xHvd4W3Y6OMqKQUl9wfhDTIrwJRVmKMoJcMdBbbmRC/UyvEBzA/T6xsVESlIPMejx0lyphqAan8Lzp6s6ioKVoVDwmzp0uA0dP4J4PlSsPnSphUsTygzAAEgjKQBLOpDsHIgHwDin8VTmRMP3spIyKOqkD3X/pJKfMQ24GFpoqhE02SsAHSxYi/Q/KL8SikmR5XO+LOY8Z4saKcumkpKCj8S9cpAUnvZrwlropkx1zHcl76x1XjbBpKzT1KUpK5gCF2ulSE2KhzIfWAFThSS5NyPnEeefxOkPx/ZCT/0sCIZlHDpUYQFBwGgdNwjWER8m+zZY0hdlUzHSJ6vBgpOZFlcufaCRw9i8S00m99Ib8zu0IlFCYoNGQyY3g+Y5ke9/wBw5jr9IyLYzTV2TNHWsA4QRIlpKvFMygFRue3aDMvD0vp+kV14uhgAS8WJmJBg3xMAoxK7ZclU6U/hDxiLK2AbWBVRjCkgmWQ/JnBipIxGdOLKQAObkCAc43SOUb2e8Q8SypSSPfPQPHMcVx9UxTiw5Q94/hIa7DtCFXYQlzfflCMkt/Yox0uij/1VW9/jBKTxMSljYwv1VCsHw3imtSxqDBLFGS0c8tMZ8SrQtOg84W50pKjo3aNU15AjUT7vDMcJQEylGT2Qzacp1jVCovy5wUQDpA+YQ5bR4fFtrYnJFQpxN1LjyYflGguY3UI3oG3I3lrYRPMqPD107RoDa8RLMD2x/JxiQvE4Vd4iUneCmDS0O6m6PpGzlxVk8I8nRao1C2Ydj1gyKRKh+kTyaFC0sQA41EQDD50nQe0T019NfSPOl9i9JLRWnYYR7pfpvFNUsh+YglWTiEve/S/oY2o0BaQF6mBcq2Mj2VAhwD+9X+kXEUhLWfYhoL4fw+hRy5zzFhDB/wDjCpaQo3Ta/WIM/lRhorhi9stcG8LqRTmfLtMlKJH80tQ8aP8AiCOoiDiLElidnNkKbOA+Ut+bmOcdE4SkD2BGx1hf4qwRK0lDAEAsfiH5wuPkTjCM29Sv+7JrUssosr1FMmfTEywVLSkqTLBuopS4DG5P0hSwaWTIdbZphKie5I+kNmE1k2QmTMDK0RMBH4gGcd07xDxDRpRPSpCcqJniAbQ/iHqY9rN94c/ZNjfCTiwJUUgygC0UFUjEjV4I1y7WgYmpdeUbfWPOTVj60D6yka8DahJSyht8oazQqN4D1wA8KgxHOLIJUSZE0BZs4qTb/wARkQzpZlrJ1SYyGE7GuhxolAOriLsiYCXUSPWFDDMWly0JzknoILy8ZlrBtMPZoXJtM9CkNdPWJDZSFd1fSL87H5LZR4S1yDaEmWpJuEzH9IllKkp98MeqVfONjla0C4oJYnjkhCSyn7nSEur4hQolrxTxpSVrOQMH2dvjAdcpT6Q2lk/yOT49BpFcgnkYtiZKULgOIU1KUI2RWKHOOfj/AIYPyr2g9XyZRD5QIDKlJ5RquvKrGIgqGQg4qmwXKMukTTKRhYxRWli0WF1PKPBTujOTqW78zDo2lsTlqTqJDK1jZJ8USBASX6RHLuqC/cWlVInnkdorLiwtorzIyI3KeJhjwHAjMR7QmzsANe5EBKSRmfoIZcDmLSnwuwfTXqIXleqRuGNbZbFPNlXCcyRyd/TeL9LiaZg8Jvy39InosSSo6srcFwfSPK+dJCStSElWgLMr1EQypqmUxbBOI4gCvIoONLx4iiA/01N0JcRErCUzPGiYUk7KGYeR1jyZh05IHiQvoCx+Mc1rT/sNbfQWp6ee4KUk/wBJB+GsPmFcRZZWSfLJDMAQUkt1jnNDOqZKs3s5gAFzlLeoENVXxcmfISjL4kkHNHj+XicmtJ/uj0I1wpnQ+H+JaYOgZkPspWYeRaDdTTSpwzBQNto4NT4wUL1g5QcYrQfCry5+UOU5wiscopx/4Rz8VXzi3Y5JQJapstV0kElmLAaqD8hFPFcGyoUVzknKxSskuQzpDEsxfTnvG9biykqRNQMxygkhi4IYlt7WijWcU02XIpTsGZhYdX0sI9iGSPx8SVwlzsDFJyEkg72gWMSSgHKACeWvmYoV3EiElQQXTsHijS0s6aCpIyD8ytPIawhLj6HyDCuIOZaA+I40Ji/rFStlzZamUkKS+oBGunaCUrBlEAqQwPr+hhip7AnFrTKcyY4veMiaqpMul4yCtInoUpBJ6wapZU1vCW6PC3LmkQRpcRDh/nDssG+jseRMY/8Aqk5DBTnuHi3L4mWzKSD++UUKSvR+L7wf8h+sXJiKYSyfasT+EgvftEqjsfYIxPHwo2SG7RQFeDqn0inUgAltHiK5itY1QDmXlTUE2j1S0chFeRhq1IXMGiGeK6VGNUF6YrnyfRKZQUQAGcxrVMCQDoWjyZUEeQYRWJhqVi5zrSPUwRmo+7QHt15/+SYrUVPmLs4Tc/SL1TTkobd379O+kZNq6Cwx+rkDCm7RkosYkly+cRHWC/YCSqmSExAYkUqNUSySwDk6AR0dA5HZtJmkaQzcI4qAsoXu5T/V16M8B8P4dqZ2YypExeUOrKglm5xk7CaiRlmLlTJaQbKKCBrzZoyUbOjkodeIpJVLZOVKg6sxDEszBJG+t4Tp+LrVZRcD93h1wnjFMxISsg2FiG9IsCjo56/vJaRzULFvKJIPjqSLZK9xEZNesJF7bRJ/GzFBgCYceJPs/kyqQz5a8oIBSkrCnfTqHaEehqGVG0tuguTQ28P8WVMpKkBLuGD6AbwNoqh1rG3+TGyZSgnMPUCB+CTs0xXb6xEoRqUkh0sr0W5tR4jGiK37zw2itXqZavWKVHN8bw+GJOJrmNuDcUqQtaSosPd6DcRexKiRWAPZeoUBftCjw8EqqkBehXfrr+kNzmSo/lcjseRgMi4ySXdAJ3tgDE6H2JkpKGy6qCR4i5u4+sHcPmE7ljtFmsq0LSQWIa8QUNTIQkDLfR+sbNc40D1JX0XVT8qkkAKOik/mH6wbEtAQ2gI0VYjoQfpACTistBcJD840qMeUsGFYcTxqmx+bLHI9Ip1yQlRGz2jIH1dVmS/WPYeRyWz/2Q=="/>
          <p:cNvSpPr>
            <a:spLocks noChangeAspect="1" noChangeArrowheads="1"/>
          </p:cNvSpPr>
          <p:nvPr/>
        </p:nvSpPr>
        <p:spPr bwMode="auto">
          <a:xfrm>
            <a:off x="63500" y="-889000"/>
            <a:ext cx="2505075"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000000"/>
              </a:solidFill>
              <a:cs typeface="Times New Roman" charset="0"/>
            </a:endParaRPr>
          </a:p>
        </p:txBody>
      </p:sp>
      <p:sp>
        <p:nvSpPr>
          <p:cNvPr id="5" name="AutoShape 15" descr="data:image/jpeg;base64,/9j/4AAQSkZJRgABAQAAAQABAAD/2wCEAAkGBhISERUUEhQUFRUUFxQUGBQUFBQVFBQVFRUVFBQUFBQXHCYeFxojGRQUHy8gIycpLCwsFR4xNTAqNSYrLCkBCQoKDgwOGg8PGikkHyQsLCwsKSwsLCwqLCwsLCwpLCwsLCwsLCwsLCwsLCwsLCwsKSwpLCwpLCksLCwsLCwpLP/AABEIALsBDQMBIgACEQEDEQH/xAAcAAACAgMBAQAAAAAAAAAAAAADBAIFAAEGBwj/xABAEAACAgEDAgQDBQUFBgcAAAABAgADEQQSIQUxBhNBYSJRcQcUMoGRI6Gx0fAVM2KSwTVCUnOCs1NyoqPS4fH/xAAbAQACAwEBAQAAAAAAAAAAAAADBAECBQAGB//EADARAAICAQMCBAUEAQUAAAAAAAABAhEDBBIhMUEFE1HwImFxgaEykbHx4RRCUsHR/9oADAMBAAIRAxEAPwDuV5MJulDrvES1HA5MrbetWuePhH1nzHHp8sldUvmenWmnLk7VbhI3XD5zkqOoOB8TZhT1Mn1l5Y8nQj/StM6NdUPnNHWTnU10Our95TZJdSXpy8+9GNUXCUFep94xXqZaLcXYKeHg6Fb5vzZT16yMLqYz/qZUKvDQ8bZneLK0KjzllvqVcaCGa3TCZglm+aRWg9UKGgEeb3R/HkUUqBNWFeDklkvLhH8XKI6EN0mtnMzy5sLOimmRaNlsySyGZmYZSIaDGZiBNkzfCeaurK7WGJxNJBrzDdoSEt/xdiGqNyDCSzNhIWS38Ir0NIskZimaJhEkkQYHgS+cmStbiRQekVyTbe3sXS7klmwJkliWUODrPDq+5LEk57mMDU/KKWWc/rBh+Yo4bj3G1FiNR7yQ1ErhZCI0o8SK7UWSagwyamVgthkeAliRRwLmjURqu+UldsdpuiOTFQvOBbo8PXZK5LfeMLZFWqFpRLOm/EsaueRKJLY/o9ROi6Yrkx8FniZmYjZkwkair6CbIgwhE1skwmIxCEijaIqYZXg1EliHhcSj5DgTGxAh5rmH81dEiu0g1nMnvkCOZsCLKUrZfgksKqSKJCiN4oeoOTJqs2ZDzJpXjvmRVJA6ZKb3wZaDLQUs+3oTtsPvkfNgmtgS0Dk1LXCLqAYvlvpCxdJvdBxy92S4hw0mDAJCKYxjmUaPCLW5MHvwZF3+L9ZhcS1cHuCa94VHgA3ExLsGQ42cMGzEMH5lfvyfqYdG5x88/kBKygSPV3Rqm/tKxbYVL8fzi88dg3Gy6rvjVeo4lHVfxGU1Hv2iOTTgJYy8pujtVhlFprveXOkuEQnDaxTJCi60eqlir5nPg45HaO6LXA8ZhMWTbwzOy4r5RcJJM0hX2mmYTWU6iI1yFWaZYpZ1Cte7D9YbT9Qrf8JBnLNCXw2iXCSV0SZZNJMrmRCwmymUu0QZZFBzD7ZEoJDx82SmSUzTPNbZHyzLOUq4RFI09kgHhfJmGvAgnjyN2WtA983ugxMJgN7otRhOZgEwGEWRGO7km6NqkwpD11yeyaMNM3EC5gFEKpmyk2qw0MTi6KuR86XX43H195EW9h+cX1D8n8zAV6nkR1Y+D3Nj63Yz9B/GbVxzEhdlfqcQj28jE54zrHy3/wC/LMMicHJxn1+Qz2lfQ/Pf6w9t3zPtASg7okZF/PHYcTE1ETDccDv2kh7ekr5aOLBdRGarc8StVj+X9cRyk8RecFRzRcU24j9WqxKWhoY3YEzcmHcxaULOk0nUeeYe8YG5Ow7j/UTmNPqeQZaHqgQAep9P4xPJgcXSQrPC0+B+rrdi8AyGr6jY4/Ef4RW6pgQT+E85Hp7RiqsEQT4KbIL4kih1mucGPdG6kwI5xM6x0lj8SDPzEpKrircgj27TQjCGXHUeo4oxyQ4PX9HqdygxrM5/wrrN9Az6HEvQYzp8j20zy+aGybiSd8CaVgZFppYRzdgqCZiev6xVVgOwBPpAdf1pq09jL3VTPJOq9dazDFiT2kKU5y2w/c0dHofP+Jvg9tovDqCpyDzMtbieYeEfGTV4R+V/eJ6PXqA6hlPBkPLJXCfX+QOp0ksE+enqQDTQ5Miw5hEEzVcnTBvgmBJKJDEkpjMOpRjdbYhlxFQ0mlk2MOdLhi8o2FaaEjmbEPuTZWj5dvuyT7kwAaY7ZJ+sGTNBRPZvIG8zjEmr5IA4GOTFS0LUMTnEiOTdKixSwAYHab87n5nH6RNrsdplb57wGzuMJlgjesOsXrHy/oRuoRaZcnX/AF/rG6BArXGaUimRnDNRm7ZulYd6ciJuSTBt0yuOv2DLfPgDuTHOk5LeY/4vQegHyi2o0IZwfUfp9Y7pVxLZXHZx1ZM6rg6TT37hg9ptOO0rqbsQ5u+Uw5Qa4RnuBZpqMTLVrs4dVP5c/rKv7xNrqZVQkuUU8t9UXOk0YrXFLFcnO08j9fSSr65bW2LBx/XrEKNV7ywruVxh8EfvElTadgJx/wCav+Toar9wBHrCBpV9PbaNvcen8o8Hj2PPa5MyePa6Rmt04dGVuzAg/TE8T6j0vy9QagcqScH2ns/USTU4XvtOP0njN+pJJ3fiQkH5x3Tye97fT+jZ8Jupc/YsaOkUBMVsfMHqTwfadN4V60yHy34Hv6TzP+0WV857H9067o3VFuUBvxDsfWRrNPkjHc3fe+6H9Rh3Qalyv4PUGbPM3W4lN0jXFl2nuP3x6ZHnNOzzksW17WP7pixdLIcNHIZVPkA1QSYBiaDTbNGLXUoS8yTV4rmTV5Mc7TOcT5fc8mRBmrDz9Zk9abTyW/obU8/SFQwFR4+sMshhtPK436k88e8kJDd8pNeJRj0SwoXgf19Y5S0r0Y/1/KNVvmJ5IhkWFbxysytreOVWRDJEksKTHEfiVdduIyl0SyQsFKIZ0kQ8gbJrfKqPqRQ1XfJ+dEleGDQcsaKuIXzfeTSyLkzatKuCIosKrfeNV6jEq62jIeKzxgZRLjTdRKn2lvouoBzj1nIm2PdD1H7dRn5wEsbSsVy4E4tnZJPKfHmgFOr3L2tHb0zPVFacX9p3T99K2Duh/dNDR5Eskf2/f/IDw+ezNXqeX6mgq+Pn2/OH6ZqDXZycRfWX7iD7SNj5G78j9Z6fa5RqR6Z+jPT+jdUzg+o/fOr8zcoM8i8P9UIIHqJ6V0jqYdQvrPIa7TPBPjozE1mDa9yLRLMRhLYkwha2mdjm4ujMlEdBkleLq0nuj0MoFxCEzYgC0mtkssqsrtPmPHOT6/wkbG4hGg7fT6z347NbYOiSwqGCBklaQw+KW1oYrE2cf6QYfiYso0aUGMq/PHrGK7fl8oiphQ+P3D+cFKNjCZZ1W/17xquyVNd57R6uz/SKZIFiwSyMJZK8WQweJygcO+dMFkT8ySWyU8sihtXhlsleLYVbZRwIqx7fJ7omtkKtkC4FXEZR4dLIkrQ1b8QM4FHEZayao1Wx1YehB/L1gS3EXseVjjT4KqN8HpOk1AdQwPeV3jDTGzSuFHOCR+XMp/CPUDuasnsAROtbkYMzalgybfSv/THnB4Mv05PBNHpd5OewjNlKisgfzj3igeTqXVRgHn65MqKtThSDzk5nsoSllipro64PSxe5JmaLU7HBnc9C1/xKZwLgZ4l70LWbcDOYvr8Cywspmhuieu1YdciRasiVvhvqIYbSfpLqyeMyY6u+qPNTTxz2sCl0KGilgxGKTmChJ3RWUV1DZm1WRhUUxuKtgWfMmeTIP3E3NNPpIeTuJIiYD2mAyDHH6zjpyUeRj0kswYM3Io0seQIDJgwIkgZRoajMZR+0cSyVqGFSzEFKFh07LIWwy3StW6E86Lyxlh4X5hEtlb5gha7pV4jiwFkkHiCWwhugnjJLGuyHS2VSaiHqvMDLEdRZq8KLIjU8OHi0oFXEYayAstmE/KI6+/apP9Zkwx26OjELofEBqtJQ89pcHxLacEOf9J5+uSZfdORscmMajR4l8TSs6WOMuWgXiPWta4Z8ZxjMpsTo9fodyzm7VIOD3Ec0rjsUY9i6aS4N7oxpNRtOYrJJGZRTVFkzvehdRPBHpO/0up3qDPJeiak8TvOia7HB9Z43xPT7ZbkZetw3yi+fmGoWCDRmntMXErlZkyfBMRhIqGhkaaOKSTASTPmBZozAZpp9ELbvhJQbd5OD7kziuR2kg6ycGDJZnDsJUSzNgzWZsiQOQmTBkwYIR3Q9Ltu/u0ZvoCf4Sj4GozpWwIMkHmajTtWxVgQR6GQBlQ8ZWF35hUsi4M3mVaLoZFnMl5sXQw9Yg2kiwSto7UYiqYjFRgJqzixqeMB5Xo8MXicoHBzbKfqV29go9O8Y1ur2r7mU6WesZwYq+IlUWdGgX5x+qjHrKZNUYzXe3znZISfVnNF2qZE57rtG1s/OXOkeC6vpC6+/pAYJeXk5KNdjmkaEEDjBwfSEUzWZ0Jdiy6fdgzsOmargGcPpX5nS9Pv4mRrsSkicsbR6R07UhkBjW+cx0LXYOCeDOi3/ACni80Him4nn82PbKhmtowhiFbxtDL4piskfMSmYxmszCZ9QFd3FEmbAmkXmYqEwq1YnBoY5ZJXXBkutH0ugUi7U3CpXYqvwu5YgAnAUE4AIyZUYnWaPrI0nTVseinUBrwmy9d6r8Bbeo+fGPpBZG0uA2dyxxsBb4WrqDWX3KlKlP2oDMG8wEpgKCTkDMHX03QWHbTrqyx7CwWVA+wZ1Az9TLv7R1I0Woyc5v05HsCthA/SRToun1HSqKmqQW/dWuS4KA4ZN7YYjllIXBB+cB5jq2/dCr1ORS4KKvwrb948lxtPJJPbAGSfpgZl2nWel4qr+/MlCfE6VVahLL7OcB7QOKwP90D1MP9mmqOo0TFzl9L5taseT5TUsyqT/AISGA9jKP7Nes6SnTXrfZTXYzoUNte/jaQcfCccyJ3K77en9M7NqZZVFPhE/FQWx1vqcPVbwjAMvCnZja3IxjHMnX4ep3JS14XUWqrJUVc5DglfiC7RkD5yHiexn8qwWJZW34GrG1MBsEKuBjnPpD6z/AG5of+Vpf+20nlR+z/A9k1c8WOG1or+n9FNljqWCrWGZ2PZVUZYnHyAMO3S6LKns0twuWvaHwjqV3Z28OBkcHtGPEdn3fRaluz6m0UL/AOXO+z9yqP8Aqi/hzpLaHqJ0dh41WnUcjHxvWtqD6ixWT6yW+G79rqWyeJTjmSX6e5HR9NpFXnai4VV7ggba7ZYgtgBQT2Bhtf0s1OoB3BwrK3OGVgCpweRwRFvFdRXpYU/7urA/9p51AqD6nRKRkeTpyfp5aEiDl6/X8B4a+bzTT/SkVGo0ek02373qPLZgGFSq1lgB5BZVHwjnjJGYTT6PT3ozaO8W7ACyEMlijtu2MOR7jIiPgXWCzVa7WuA9iDcm8Z2m2wjIz6hRgfKE6jctHW9JcgCLqVpaxVGFPnFqbeO3OCfqcyJY+q71/n3yIrxLPam/030IqccSyvTS1bFv1AqssVWRSlhyGJUEsFIAyD+kr+ur5dzqPRj/ABMT8XdPOo1ejqH4rdKqqOfxlrtg/wA2IOGNS69DT8R1c8MIvH3H9d0FazY+qsFNdbCvcVZvibO0AKCedpMr+o9J8t0VW3LYqOjAEBldQynBGRwRwY/4g63966Ajt/e1300257lq0sCsfquPzBltTpQ1mhZ/wV6TT2Of8KUIzfuEMm0ufn+KFMHiU5Tbl0qypPRNMLRp21KjUkhRUVs/EyhlXeF25II9fWK6bp9ht8oKS2cY9c9sSj1OkusqfqoJB++dsdic2Bx7BsL+k9C63aE0+o11XHm6dbKyO6tftQ4PzG5h7ETpquPdkYPFZ1N5Pqivs1vT9O2y/VZsXhlqR7Np9QWUbcj2JlzoOn06ms26e5bKlzuYZBrwCx3oRuU4BPbnHEoPA5TS9OW8V1u+otsDF1Dfs0ITZyOxO4n559pa+GKNHS2o+7rarX1Xbgzg1qNjOEVQOwPYnnEVy4oc1dr2/fJSOr1bj5v+0odXZ0lzka3Hz/Y3f/CTr8N1MnnpcDp9rObdrjCoxR/hK7uCMdov9l3WdHTRqV1FlNbs1ZrNte/gK+7Hwn1Il/1B2fRauwWJZU2ms2NWNqcWBWwuBj4g3pGncHtV/f8AoFj8QzU5OS+hRL/ZfYa4Z96bgM+52S/6f0MttaqxLamzixDuXjk5xyCB6HmVHgXrfTKumsmsNLMbbSa2r32spVNu3jI5zg5GI19jWnsT7y5DJRaAlYbPxuC3K/MhTgn3xKZoXF3fHr3Jh4rqO7TLjpGq09ys2mu83y9u/wCB027s4/EB8jOm6fqtwxPN/swTbptcef7ylP08w/rOw6TqcETzni2lipPb2HME56jDvn1OorjVZidTRqqwTzcOGLzR80KuYxXpfnBabvG8z6s2X0OnhOO+XJm0TeIImZiRRoLKr+GIQiWPiIY6Tp/fU2H/AC1D+cqTbiW2j6xp2pFOqqNiIzOuHdCGYAH8PfgDvKyT4Zna+ccsdsep1X2k89Psb/is0h/WtzBDq1Gm6TRa1i+adK1NdQILlnLruK9woDEkn5Sn1ni2u7dXfVvpbZhA7KV8sEJhgc8AxenX9OrO6rRAsOxtsstUH57CcH84BQaSTT9ozHjnupHSfZppjp9EQ/DarzbFU8HylqZVbHyY7iPYSr+y/RK+j1JFVFlosQL51dTkDYc43g45iC+KbfvHnv8AF3BXsNpBUrx2GDjjtNI3SvXSWflqLZLhLn5176oLPSzxtUrLzqXhzV3FN61VIGCoB5dVe5jwqAYXJOeByYLqFOPEGjQYJrTTIwBzgrWdwPuIjf1fQ2016d9MwqqLGsra+9C5y3xHOcn5gzeh6lo9Ixs0lLeaQR5tzmxlB77OAAccZxnmRtlVNev5+4TJizZ2ko0kMeOVss6jptJp6vOOnAtNYIAd3ItcEnsNioD9Ir4/1+vazT6y7SDTmlgquLFsDMG81QcE4wQ36w7+IqvMs1CVFdTapV7d7twwAbapOF4AHHpEtF1cGt6dSptpsIYqWZSGU5Uqw5Hc/rOimqddP++vejn4dncXLv6F19qNa/2dXYn4L70tX6PSzY/LOPynQaLo7tdo7gV2CmgE7l4/ZqDxnM5bVdf01tNemsoLaeog1p5tgZT8Q/HnJHxHgxeuvpikMmlcMpBGdRaRkHI9ee0pT20/n+fuWjpNSpNqPVUZ4A0QTU67ROQtjjYgY43NVYSVGe5KnOJLq1Au63pKEIb7utCWMvYeUzXW8/4QSPyhuqa7Sa2w2augiz/xKX8tmHoG4IbA9cZktNqtLpUYaSoozja1tjF7Sv8Awg8BRxyABmS5c33a/PQiGg1EqxtUr6iPijWBrnb/AImP7zDa/wD2p0r/AJen/wC9ZOd19pY5l3pOv0fsbLad19Cha33uoG1iy5QHBwWMJsaiq+f8DXiEJZZrHBdCH2h6X7rdqUT+41uzUIB+Fba3w4Hyxus/zLOh8VXijo9dn+/fptJp1+eGqRrP/QhH/UJz467Vcvl6yrzUDs6YdkZSww2GU9jgce0e1/iHTahKq79OWr04C1KLbF2gKqfFg/Fwi8n3lXFquOn5EVos1tRXU3Tpeo/2V9zHTgUZDZ5htXfkt5os8vdnOAOPaG8OahtX4f1NA5s04IA9SgIuUfTiz9Ik/im77yLw2CCDt9MD0x8vaO9K6tXpw7aKk1vZjeTY7IcEkYVuByT+RxKS4XPrf3+dsLLwzPF0lfA59nNVeq6ate5Q2nss3hmA21ud4fk8L359jG/D/W9JqLNUlFdgNFV/7XKmp1CsgbjBXcTwOfrKdvD2gvYvZRZW7csKbNiEnuQhBx9BxLrRvXpkNWlpVK2zv5ZnsyCp3v3PDHHyzxFMk8W5y7v8HLDqtix1wik+x7QVWafVF6qLHD07fOStsAq+du8cenadB4kqZdHq12IiLprNq1qqoMuCcBBjuT2lZR4Q6Ye+msH01FkuPulSUjTV1n7vtdChdixFj72+PuPig8uqxeZv3P6e2Dhpsqg47fv3OD6Z4SXU9FN1aj7xTdcwIHxWVqtZdPcqMsPoR6zsfCnWW19emvBzZpytVyD0x+CwL8mXn6gwev0/3SpBolZEqdrSpZnJLbQck+nwjj6/OVnRuuaXTM9lGnKPaCrgW2Gshjkjy84Ht8s8RqOaOeLlHnl18vky+PQ548xXbksujdBfR6bVBnqs8zUBs1WB9oAbh8fhb4uxhen3YIlToH0tFbrpq2TzSpfe7PwudqrnsASff3jWks5EQ1cd9m1osEseDbNUzvdC+5RHq6pz/R9VxiXNd88fkx7ZtMSywabPm7S24b+vpLFzxKX/AO/4iWlLcT6k0LeH5qvH6k1hWXiBWMiUkbGmScWhVlg9scZZiLJ3AJ6LdLqLJVDquIRhISLsYx6eOHoTzImqSWElLobUVNci/kyQqMMJIiduOWCK6AMYmw0nqh2gRJXKsq3TpBQ8mGgxNmVoKpMKLDI2WEyExZ1Is3fBAVZgrExHK+8HbJUuQGXDFxFlMIGgoSrvCNCuGbbob01WTz2l3pmA4Ep9P3lvpRM/UcmjRZUvHKjFKVj1ImPlBTGKnjVbReuHSZ2QWkE+vrOL8QdHNT7l/A37jO3XtEOsVg1NkZ4hNHqJYsnHR9ScU3GRxuneWukeUlH8/wCMtdFN3PEeZ0vTdRgidBTqOJyehPM6DTnieZ1eNbrMzPBWf//Z"/>
          <p:cNvSpPr>
            <a:spLocks noChangeAspect="1" noChangeArrowheads="1"/>
          </p:cNvSpPr>
          <p:nvPr/>
        </p:nvSpPr>
        <p:spPr bwMode="auto">
          <a:xfrm>
            <a:off x="63500" y="-866775"/>
            <a:ext cx="256222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000000"/>
              </a:solidFill>
              <a:cs typeface="Times New Roman" charset="0"/>
            </a:endParaRPr>
          </a:p>
        </p:txBody>
      </p:sp>
      <p:sp>
        <p:nvSpPr>
          <p:cNvPr id="8" name="AutoShape 17" descr="data:image/jpeg;base64,/9j/4AAQSkZJRgABAQAAAQABAAD/2wCEAAkGBhISERUUEhQUFRUUFxQUGBQUFBQVFBQVFRUVFBQUFBQXHCYeFxojGRQUHy8gIycpLCwsFR4xNTAqNSYrLCkBCQoKDgwOGg8PGikkHyQsLCwsKSwsLCwqLCwsLCwpLCwsLCwsLCwsLCwsLCwsLCwsKSwpLCwpLCksLCwsLCwpLP/AABEIALsBDQMBIgACEQEDEQH/xAAcAAACAgMBAQAAAAAAAAAAAAADBAIFAAEGBwj/xABAEAACAgEDAgQDBQUFBgcAAAABAgADEQQSIQUxBhNBYSJRcQcUMoGRI6Gx0fAVM2KSwTVCUnOCs1NyoqPS4fH/xAAbAQACAwEBAQAAAAAAAAAAAAADBAECBQAGB//EADARAAICAQMCBAUEAQUAAAAAAAABAhEDBBIhMUEFE1HwImFxgaEykbHx4RRCUsHR/9oADAMBAAIRAxEAPwDuV5MJulDrvES1HA5MrbetWuePhH1nzHHp8sldUvmenWmnLk7VbhI3XD5zkqOoOB8TZhT1Mn1l5Y8nQj/StM6NdUPnNHWTnU10Our95TZJdSXpy8+9GNUXCUFep94xXqZaLcXYKeHg6Fb5vzZT16yMLqYz/qZUKvDQ8bZneLK0KjzllvqVcaCGa3TCZglm+aRWg9UKGgEeb3R/HkUUqBNWFeDklkvLhH8XKI6EN0mtnMzy5sLOimmRaNlsySyGZmYZSIaDGZiBNkzfCeaurK7WGJxNJBrzDdoSEt/xdiGqNyDCSzNhIWS38Ir0NIskZimaJhEkkQYHgS+cmStbiRQekVyTbe3sXS7klmwJkliWUODrPDq+5LEk57mMDU/KKWWc/rBh+Yo4bj3G1FiNR7yQ1ErhZCI0o8SK7UWSagwyamVgthkeAliRRwLmjURqu+UldsdpuiOTFQvOBbo8PXZK5LfeMLZFWqFpRLOm/EsaueRKJLY/o9ROi6Yrkx8FniZmYjZkwkair6CbIgwhE1skwmIxCEijaIqYZXg1EliHhcSj5DgTGxAh5rmH81dEiu0g1nMnvkCOZsCLKUrZfgksKqSKJCiN4oeoOTJqs2ZDzJpXjvmRVJA6ZKb3wZaDLQUs+3oTtsPvkfNgmtgS0Dk1LXCLqAYvlvpCxdJvdBxy92S4hw0mDAJCKYxjmUaPCLW5MHvwZF3+L9ZhcS1cHuCa94VHgA3ExLsGQ42cMGzEMH5lfvyfqYdG5x88/kBKygSPV3Rqm/tKxbYVL8fzi88dg3Gy6rvjVeo4lHVfxGU1Hv2iOTTgJYy8pujtVhlFprveXOkuEQnDaxTJCi60eqlir5nPg45HaO6LXA8ZhMWTbwzOy4r5RcJJM0hX2mmYTWU6iI1yFWaZYpZ1Cte7D9YbT9Qrf8JBnLNCXw2iXCSV0SZZNJMrmRCwmymUu0QZZFBzD7ZEoJDx82SmSUzTPNbZHyzLOUq4RFI09kgHhfJmGvAgnjyN2WtA983ugxMJgN7otRhOZgEwGEWRGO7km6NqkwpD11yeyaMNM3EC5gFEKpmyk2qw0MTi6KuR86XX43H195EW9h+cX1D8n8zAV6nkR1Y+D3Nj63Yz9B/GbVxzEhdlfqcQj28jE54zrHy3/wC/LMMicHJxn1+Qz2lfQ/Pf6w9t3zPtASg7okZF/PHYcTE1ETDccDv2kh7ekr5aOLBdRGarc8StVj+X9cRyk8RecFRzRcU24j9WqxKWhoY3YEzcmHcxaULOk0nUeeYe8YG5Ow7j/UTmNPqeQZaHqgQAep9P4xPJgcXSQrPC0+B+rrdi8AyGr6jY4/Ef4RW6pgQT+E85Hp7RiqsEQT4KbIL4kih1mucGPdG6kwI5xM6x0lj8SDPzEpKrircgj27TQjCGXHUeo4oxyQ4PX9HqdygxrM5/wrrN9Az6HEvQYzp8j20zy+aGybiSd8CaVgZFppYRzdgqCZiev6xVVgOwBPpAdf1pq09jL3VTPJOq9dazDFiT2kKU5y2w/c0dHofP+Jvg9tovDqCpyDzMtbieYeEfGTV4R+V/eJ6PXqA6hlPBkPLJXCfX+QOp0ksE+enqQDTQ5Miw5hEEzVcnTBvgmBJKJDEkpjMOpRjdbYhlxFQ0mlk2MOdLhi8o2FaaEjmbEPuTZWj5dvuyT7kwAaY7ZJ+sGTNBRPZvIG8zjEmr5IA4GOTFS0LUMTnEiOTdKixSwAYHab87n5nH6RNrsdplb57wGzuMJlgjesOsXrHy/oRuoRaZcnX/AF/rG6BArXGaUimRnDNRm7ZulYd6ciJuSTBt0yuOv2DLfPgDuTHOk5LeY/4vQegHyi2o0IZwfUfp9Y7pVxLZXHZx1ZM6rg6TT37hg9ptOO0rqbsQ5u+Uw5Qa4RnuBZpqMTLVrs4dVP5c/rKv7xNrqZVQkuUU8t9UXOk0YrXFLFcnO08j9fSSr65bW2LBx/XrEKNV7ywruVxh8EfvElTadgJx/wCav+Toar9wBHrCBpV9PbaNvcen8o8Hj2PPa5MyePa6Rmt04dGVuzAg/TE8T6j0vy9QagcqScH2ns/USTU4XvtOP0njN+pJJ3fiQkH5x3Tye97fT+jZ8Jupc/YsaOkUBMVsfMHqTwfadN4V60yHy34Hv6TzP+0WV857H9067o3VFuUBvxDsfWRrNPkjHc3fe+6H9Rh3Qalyv4PUGbPM3W4lN0jXFl2nuP3x6ZHnNOzzksW17WP7pixdLIcNHIZVPkA1QSYBiaDTbNGLXUoS8yTV4rmTV5Mc7TOcT5fc8mRBmrDz9Zk9abTyW/obU8/SFQwFR4+sMshhtPK436k88e8kJDd8pNeJRj0SwoXgf19Y5S0r0Y/1/KNVvmJ5IhkWFbxysytreOVWRDJEksKTHEfiVdduIyl0SyQsFKIZ0kQ8gbJrfKqPqRQ1XfJ+dEleGDQcsaKuIXzfeTSyLkzatKuCIosKrfeNV6jEq62jIeKzxgZRLjTdRKn2lvouoBzj1nIm2PdD1H7dRn5wEsbSsVy4E4tnZJPKfHmgFOr3L2tHb0zPVFacX9p3T99K2Duh/dNDR5Eskf2/f/IDw+ezNXqeX6mgq+Pn2/OH6ZqDXZycRfWX7iD7SNj5G78j9Z6fa5RqR6Z+jPT+jdUzg+o/fOr8zcoM8i8P9UIIHqJ6V0jqYdQvrPIa7TPBPjozE1mDa9yLRLMRhLYkwha2mdjm4ujMlEdBkleLq0nuj0MoFxCEzYgC0mtkssqsrtPmPHOT6/wkbG4hGg7fT6z347NbYOiSwqGCBklaQw+KW1oYrE2cf6QYfiYso0aUGMq/PHrGK7fl8oiphQ+P3D+cFKNjCZZ1W/17xquyVNd57R6uz/SKZIFiwSyMJZK8WQweJygcO+dMFkT8ySWyU8sihtXhlsleLYVbZRwIqx7fJ7omtkKtkC4FXEZR4dLIkrQ1b8QM4FHEZayao1Wx1YehB/L1gS3EXseVjjT4KqN8HpOk1AdQwPeV3jDTGzSuFHOCR+XMp/CPUDuasnsAROtbkYMzalgybfSv/THnB4Mv05PBNHpd5OewjNlKisgfzj3igeTqXVRgHn65MqKtThSDzk5nsoSllipro64PSxe5JmaLU7HBnc9C1/xKZwLgZ4l70LWbcDOYvr8Cywspmhuieu1YdciRasiVvhvqIYbSfpLqyeMyY6u+qPNTTxz2sCl0KGilgxGKTmChJ3RWUV1DZm1WRhUUxuKtgWfMmeTIP3E3NNPpIeTuJIiYD2mAyDHH6zjpyUeRj0kswYM3Io0seQIDJgwIkgZRoajMZR+0cSyVqGFSzEFKFh07LIWwy3StW6E86Lyxlh4X5hEtlb5gha7pV4jiwFkkHiCWwhugnjJLGuyHS2VSaiHqvMDLEdRZq8KLIjU8OHi0oFXEYayAstmE/KI6+/apP9Zkwx26OjELofEBqtJQ89pcHxLacEOf9J5+uSZfdORscmMajR4l8TSs6WOMuWgXiPWta4Z8ZxjMpsTo9fodyzm7VIOD3Ec0rjsUY9i6aS4N7oxpNRtOYrJJGZRTVFkzvehdRPBHpO/0up3qDPJeiak8TvOia7HB9Z43xPT7ZbkZetw3yi+fmGoWCDRmntMXErlZkyfBMRhIqGhkaaOKSTASTPmBZozAZpp9ELbvhJQbd5OD7kziuR2kg6ycGDJZnDsJUSzNgzWZsiQOQmTBkwYIR3Q9Ltu/u0ZvoCf4Sj4GozpWwIMkHmajTtWxVgQR6GQBlQ8ZWF35hUsi4M3mVaLoZFnMl5sXQw9Yg2kiwSto7UYiqYjFRgJqzixqeMB5Xo8MXicoHBzbKfqV29go9O8Y1ur2r7mU6WesZwYq+IlUWdGgX5x+qjHrKZNUYzXe3znZISfVnNF2qZE57rtG1s/OXOkeC6vpC6+/pAYJeXk5KNdjmkaEEDjBwfSEUzWZ0Jdiy6fdgzsOmargGcPpX5nS9Pv4mRrsSkicsbR6R07UhkBjW+cx0LXYOCeDOi3/ACni80Him4nn82PbKhmtowhiFbxtDL4piskfMSmYxmszCZ9QFd3FEmbAmkXmYqEwq1YnBoY5ZJXXBkutH0ugUi7U3CpXYqvwu5YgAnAUE4AIyZUYnWaPrI0nTVseinUBrwmy9d6r8Bbeo+fGPpBZG0uA2dyxxsBb4WrqDWX3KlKlP2oDMG8wEpgKCTkDMHX03QWHbTrqyx7CwWVA+wZ1Az9TLv7R1I0Woyc5v05HsCthA/SRToun1HSqKmqQW/dWuS4KA4ZN7YYjllIXBB+cB5jq2/dCr1ORS4KKvwrb948lxtPJJPbAGSfpgZl2nWel4qr+/MlCfE6VVahLL7OcB7QOKwP90D1MP9mmqOo0TFzl9L5taseT5TUsyqT/AISGA9jKP7Nes6SnTXrfZTXYzoUNte/jaQcfCccyJ3K77en9M7NqZZVFPhE/FQWx1vqcPVbwjAMvCnZja3IxjHMnX4ep3JS14XUWqrJUVc5DglfiC7RkD5yHiexn8qwWJZW34GrG1MBsEKuBjnPpD6z/AG5of+Vpf+20nlR+z/A9k1c8WOG1or+n9FNljqWCrWGZ2PZVUZYnHyAMO3S6LKns0twuWvaHwjqV3Z28OBkcHtGPEdn3fRaluz6m0UL/AOXO+z9yqP8Aqi/hzpLaHqJ0dh41WnUcjHxvWtqD6ixWT6yW+G79rqWyeJTjmSX6e5HR9NpFXnai4VV7ggba7ZYgtgBQT2Bhtf0s1OoB3BwrK3OGVgCpweRwRFvFdRXpYU/7urA/9p51AqD6nRKRkeTpyfp5aEiDl6/X8B4a+bzTT/SkVGo0ek02373qPLZgGFSq1lgB5BZVHwjnjJGYTT6PT3ozaO8W7ACyEMlijtu2MOR7jIiPgXWCzVa7WuA9iDcm8Z2m2wjIz6hRgfKE6jctHW9JcgCLqVpaxVGFPnFqbeO3OCfqcyJY+q71/n3yIrxLPam/030IqccSyvTS1bFv1AqssVWRSlhyGJUEsFIAyD+kr+ur5dzqPRj/ABMT8XdPOo1ejqH4rdKqqOfxlrtg/wA2IOGNS69DT8R1c8MIvH3H9d0FazY+qsFNdbCvcVZvibO0AKCedpMr+o9J8t0VW3LYqOjAEBldQynBGRwRwY/4g63966Ajt/e1300257lq0sCsfquPzBltTpQ1mhZ/wV6TT2Of8KUIzfuEMm0ufn+KFMHiU5Tbl0qypPRNMLRp21KjUkhRUVs/EyhlXeF25II9fWK6bp9ht8oKS2cY9c9sSj1OkusqfqoJB++dsdic2Bx7BsL+k9C63aE0+o11XHm6dbKyO6tftQ4PzG5h7ETpquPdkYPFZ1N5Pqivs1vT9O2y/VZsXhlqR7Np9QWUbcj2JlzoOn06ms26e5bKlzuYZBrwCx3oRuU4BPbnHEoPA5TS9OW8V1u+otsDF1Dfs0ITZyOxO4n559pa+GKNHS2o+7rarX1Xbgzg1qNjOEVQOwPYnnEVy4oc1dr2/fJSOr1bj5v+0odXZ0lzka3Hz/Y3f/CTr8N1MnnpcDp9rObdrjCoxR/hK7uCMdov9l3WdHTRqV1FlNbs1ZrNte/gK+7Hwn1Il/1B2fRauwWJZU2ms2NWNqcWBWwuBj4g3pGncHtV/f8AoFj8QzU5OS+hRL/ZfYa4Z96bgM+52S/6f0MttaqxLamzixDuXjk5xyCB6HmVHgXrfTKumsmsNLMbbSa2r32spVNu3jI5zg5GI19jWnsT7y5DJRaAlYbPxuC3K/MhTgn3xKZoXF3fHr3Jh4rqO7TLjpGq09ys2mu83y9u/wCB027s4/EB8jOm6fqtwxPN/swTbptcef7ylP08w/rOw6TqcETzni2lipPb2HME56jDvn1OorjVZidTRqqwTzcOGLzR80KuYxXpfnBabvG8z6s2X0OnhOO+XJm0TeIImZiRRoLKr+GIQiWPiIY6Tp/fU2H/AC1D+cqTbiW2j6xp2pFOqqNiIzOuHdCGYAH8PfgDvKyT4Zna+ccsdsep1X2k89Psb/is0h/WtzBDq1Gm6TRa1i+adK1NdQILlnLruK9woDEkn5Sn1ni2u7dXfVvpbZhA7KV8sEJhgc8AxenX9OrO6rRAsOxtsstUH57CcH84BQaSTT9ozHjnupHSfZppjp9EQ/DarzbFU8HylqZVbHyY7iPYSr+y/RK+j1JFVFlosQL51dTkDYc43g45iC+KbfvHnv8AF3BXsNpBUrx2GDjjtNI3SvXSWflqLZLhLn5176oLPSzxtUrLzqXhzV3FN61VIGCoB5dVe5jwqAYXJOeByYLqFOPEGjQYJrTTIwBzgrWdwPuIjf1fQ2016d9MwqqLGsra+9C5y3xHOcn5gzeh6lo9Ixs0lLeaQR5tzmxlB77OAAccZxnmRtlVNev5+4TJizZ2ko0kMeOVss6jptJp6vOOnAtNYIAd3ItcEnsNioD9Ir4/1+vazT6y7SDTmlgquLFsDMG81QcE4wQ36w7+IqvMs1CVFdTapV7d7twwAbapOF4AHHpEtF1cGt6dSptpsIYqWZSGU5Uqw5Hc/rOimqddP++vejn4dncXLv6F19qNa/2dXYn4L70tX6PSzY/LOPynQaLo7tdo7gV2CmgE7l4/ZqDxnM5bVdf01tNemsoLaeog1p5tgZT8Q/HnJHxHgxeuvpikMmlcMpBGdRaRkHI9ee0pT20/n+fuWjpNSpNqPVUZ4A0QTU67ROQtjjYgY43NVYSVGe5KnOJLq1Au63pKEIb7utCWMvYeUzXW8/4QSPyhuqa7Sa2w2augiz/xKX8tmHoG4IbA9cZktNqtLpUYaSoozja1tjF7Sv8Awg8BRxyABmS5c33a/PQiGg1EqxtUr6iPijWBrnb/AImP7zDa/wD2p0r/AJen/wC9ZOd19pY5l3pOv0fsbLad19Cha33uoG1iy5QHBwWMJsaiq+f8DXiEJZZrHBdCH2h6X7rdqUT+41uzUIB+Fba3w4Hyxus/zLOh8VXijo9dn+/fptJp1+eGqRrP/QhH/UJz467Vcvl6yrzUDs6YdkZSww2GU9jgce0e1/iHTahKq79OWr04C1KLbF2gKqfFg/Fwi8n3lXFquOn5EVos1tRXU3Tpeo/2V9zHTgUZDZ5htXfkt5os8vdnOAOPaG8OahtX4f1NA5s04IA9SgIuUfTiz9Ik/im77yLw2CCDt9MD0x8vaO9K6tXpw7aKk1vZjeTY7IcEkYVuByT+RxKS4XPrf3+dsLLwzPF0lfA59nNVeq6ate5Q2nss3hmA21ud4fk8L359jG/D/W9JqLNUlFdgNFV/7XKmp1CsgbjBXcTwOfrKdvD2gvYvZRZW7csKbNiEnuQhBx9BxLrRvXpkNWlpVK2zv5ZnsyCp3v3PDHHyzxFMk8W5y7v8HLDqtix1wik+x7QVWafVF6qLHD07fOStsAq+du8cenadB4kqZdHq12IiLprNq1qqoMuCcBBjuT2lZR4Q6Ye+msH01FkuPulSUjTV1n7vtdChdixFj72+PuPig8uqxeZv3P6e2Dhpsqg47fv3OD6Z4SXU9FN1aj7xTdcwIHxWVqtZdPcqMsPoR6zsfCnWW19emvBzZpytVyD0x+CwL8mXn6gwev0/3SpBolZEqdrSpZnJLbQck+nwjj6/OVnRuuaXTM9lGnKPaCrgW2Gshjkjy84Ht8s8RqOaOeLlHnl18vky+PQ548xXbksujdBfR6bVBnqs8zUBs1WB9oAbh8fhb4uxhen3YIlToH0tFbrpq2TzSpfe7PwudqrnsASff3jWks5EQ1cd9m1osEseDbNUzvdC+5RHq6pz/R9VxiXNd88fkx7ZtMSywabPm7S24b+vpLFzxKX/AO/4iWlLcT6k0LeH5qvH6k1hWXiBWMiUkbGmScWhVlg9scZZiLJ3AJ6LdLqLJVDquIRhISLsYx6eOHoTzImqSWElLobUVNci/kyQqMMJIiduOWCK6AMYmw0nqh2gRJXKsq3TpBQ8mGgxNmVoKpMKLDI2WEyExZ1Is3fBAVZgrExHK+8HbJUuQGXDFxFlMIGgoSrvCNCuGbbob01WTz2l3pmA4Ep9P3lvpRM/UcmjRZUvHKjFKVj1ImPlBTGKnjVbReuHSZ2QWkE+vrOL8QdHNT7l/A37jO3XtEOsVg1NkZ4hNHqJYsnHR9ScU3GRxuneWukeUlH8/wCMtdFN3PEeZ0vTdRgidBTqOJyehPM6DTnieZ1eNbrMzPBWf//Z"/>
          <p:cNvSpPr>
            <a:spLocks noChangeAspect="1" noChangeArrowheads="1"/>
          </p:cNvSpPr>
          <p:nvPr/>
        </p:nvSpPr>
        <p:spPr bwMode="auto">
          <a:xfrm>
            <a:off x="215900" y="-714375"/>
            <a:ext cx="256222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000000"/>
              </a:solidFill>
              <a:cs typeface="Times New Roman" charset="0"/>
            </a:endParaRPr>
          </a:p>
        </p:txBody>
      </p:sp>
    </p:spTree>
    <p:extLst>
      <p:ext uri="{BB962C8B-B14F-4D97-AF65-F5344CB8AC3E}">
        <p14:creationId xmlns:p14="http://schemas.microsoft.com/office/powerpoint/2010/main" val="5238518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55653"/>
                                        </p:tgtEl>
                                        <p:attrNameLst>
                                          <p:attrName>style.visibility</p:attrName>
                                        </p:attrNameLst>
                                      </p:cBhvr>
                                      <p:to>
                                        <p:strVal val="visible"/>
                                      </p:to>
                                    </p:set>
                                    <p:anim calcmode="lin" valueType="num">
                                      <p:cBhvr>
                                        <p:cTn id="7" dur="1750" fill="hold"/>
                                        <p:tgtEl>
                                          <p:spTgt spid="155653"/>
                                        </p:tgtEl>
                                        <p:attrNameLst>
                                          <p:attrName>ppt_w</p:attrName>
                                        </p:attrNameLst>
                                      </p:cBhvr>
                                      <p:tavLst>
                                        <p:tav tm="0">
                                          <p:val>
                                            <p:fltVal val="0"/>
                                          </p:val>
                                        </p:tav>
                                        <p:tav tm="100000">
                                          <p:val>
                                            <p:strVal val="#ppt_w"/>
                                          </p:val>
                                        </p:tav>
                                      </p:tavLst>
                                    </p:anim>
                                    <p:anim calcmode="lin" valueType="num">
                                      <p:cBhvr>
                                        <p:cTn id="8" dur="1750" fill="hold"/>
                                        <p:tgtEl>
                                          <p:spTgt spid="155653"/>
                                        </p:tgtEl>
                                        <p:attrNameLst>
                                          <p:attrName>ppt_h</p:attrName>
                                        </p:attrNameLst>
                                      </p:cBhvr>
                                      <p:tavLst>
                                        <p:tav tm="0">
                                          <p:val>
                                            <p:fltVal val="0"/>
                                          </p:val>
                                        </p:tav>
                                        <p:tav tm="100000">
                                          <p:val>
                                            <p:strVal val="#ppt_h"/>
                                          </p:val>
                                        </p:tav>
                                      </p:tavLst>
                                    </p:anim>
                                    <p:anim calcmode="lin" valueType="num">
                                      <p:cBhvr>
                                        <p:cTn id="9" dur="1750" fill="hold"/>
                                        <p:tgtEl>
                                          <p:spTgt spid="155653"/>
                                        </p:tgtEl>
                                        <p:attrNameLst>
                                          <p:attrName>ppt_x</p:attrName>
                                        </p:attrNameLst>
                                      </p:cBhvr>
                                      <p:tavLst>
                                        <p:tav tm="0">
                                          <p:val>
                                            <p:fltVal val="0.5"/>
                                          </p:val>
                                        </p:tav>
                                        <p:tav tm="100000">
                                          <p:val>
                                            <p:strVal val="#ppt_x"/>
                                          </p:val>
                                        </p:tav>
                                      </p:tavLst>
                                    </p:anim>
                                    <p:anim calcmode="lin" valueType="num">
                                      <p:cBhvr>
                                        <p:cTn id="10" dur="1750" fill="hold"/>
                                        <p:tgtEl>
                                          <p:spTgt spid="15565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sultado de imagen para freepik   bello paisaje para or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55" y="541985"/>
            <a:ext cx="8088693" cy="579442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60608" y="2224750"/>
            <a:ext cx="8397786" cy="2221756"/>
          </a:xfrm>
        </p:spPr>
        <p:txBody>
          <a:bodyPr/>
          <a:lstStyle/>
          <a:p>
            <a:pPr algn="ctr">
              <a:buNone/>
            </a:pPr>
            <a:r>
              <a:rPr lang="es-ES_tradnl" sz="2400" u="sng" spc="300" dirty="0">
                <a:ln w="18415" cmpd="sng">
                  <a:solidFill>
                    <a:srgbClr val="FFFFFF"/>
                  </a:solidFill>
                  <a:prstDash val="solid"/>
                </a:ln>
                <a:solidFill>
                  <a:srgbClr val="FFFF00"/>
                </a:solidFill>
                <a:effectLst>
                  <a:glow rad="114300">
                    <a:schemeClr val="accent4">
                      <a:satMod val="175000"/>
                      <a:alpha val="40000"/>
                    </a:schemeClr>
                  </a:glow>
                  <a:outerShdw blurRad="50800" dist="38100" algn="l" rotWithShape="0">
                    <a:prstClr val="black"/>
                  </a:outerShdw>
                </a:effectLst>
                <a:latin typeface="Comic Sans MS" panose="030F0702030302020204" pitchFamily="66" charset="0"/>
                <a:cs typeface="Aharoni" panose="02010803020104030203" pitchFamily="2" charset="-79"/>
              </a:rPr>
              <a:t>Motivación</a:t>
            </a:r>
            <a:r>
              <a:rPr lang="es-ES_tradnl" sz="2400" spc="300" dirty="0">
                <a:ln w="18415" cmpd="sng">
                  <a:solidFill>
                    <a:srgbClr val="FFFFFF"/>
                  </a:solidFill>
                  <a:prstDash val="solid"/>
                </a:ln>
                <a:solidFill>
                  <a:srgbClr val="FFFF00"/>
                </a:solidFill>
                <a:effectLst>
                  <a:glow rad="114300">
                    <a:schemeClr val="accent4">
                      <a:satMod val="175000"/>
                      <a:alpha val="40000"/>
                    </a:schemeClr>
                  </a:glow>
                  <a:outerShdw blurRad="50800" dist="38100" algn="l" rotWithShape="0">
                    <a:prstClr val="black"/>
                  </a:outerShdw>
                </a:effectLst>
                <a:latin typeface="Comic Sans MS" panose="030F0702030302020204" pitchFamily="66" charset="0"/>
                <a:cs typeface="Aharoni" panose="02010803020104030203" pitchFamily="2" charset="-79"/>
              </a:rPr>
              <a:t>: </a:t>
            </a:r>
            <a:r>
              <a:rPr lang="es-ES_tradnl" sz="2400" i="1" spc="300" dirty="0" smtClean="0">
                <a:ln w="18415" cmpd="sng">
                  <a:solidFill>
                    <a:srgbClr val="FFFFFF"/>
                  </a:solidFill>
                  <a:prstDash val="solid"/>
                </a:ln>
                <a:solidFill>
                  <a:srgbClr val="FFFF00"/>
                </a:solidFill>
                <a:effectLst>
                  <a:glow rad="114300">
                    <a:schemeClr val="accent4">
                      <a:satMod val="175000"/>
                      <a:alpha val="40000"/>
                    </a:schemeClr>
                  </a:glow>
                  <a:outerShdw blurRad="50800" dist="38100" algn="l" rotWithShape="0">
                    <a:prstClr val="black"/>
                  </a:outerShdw>
                </a:effectLst>
                <a:latin typeface="Comic Sans MS" panose="030F0702030302020204" pitchFamily="66" charset="0"/>
                <a:cs typeface="Aharoni" panose="02010803020104030203" pitchFamily="2" charset="-79"/>
              </a:rPr>
              <a:t>La sinagoga era lugar de escucha de la Palabra, de oración y de instrucción. </a:t>
            </a:r>
            <a:r>
              <a:rPr lang="es-PE" sz="2400" i="1" spc="300" dirty="0" smtClean="0">
                <a:ln w="18415" cmpd="sng">
                  <a:solidFill>
                    <a:srgbClr val="FFFFFF"/>
                  </a:solidFill>
                  <a:prstDash val="solid"/>
                </a:ln>
                <a:solidFill>
                  <a:srgbClr val="FFFF00"/>
                </a:solidFill>
                <a:effectLst>
                  <a:glow rad="114300">
                    <a:schemeClr val="accent4">
                      <a:satMod val="175000"/>
                      <a:alpha val="40000"/>
                    </a:schemeClr>
                  </a:glow>
                  <a:outerShdw blurRad="50800" dist="38100" algn="l" rotWithShape="0">
                    <a:prstClr val="black"/>
                  </a:outerShdw>
                </a:effectLst>
                <a:latin typeface="Comic Sans MS" panose="030F0702030302020204" pitchFamily="66" charset="0"/>
                <a:cs typeface="Aharoni" panose="02010803020104030203" pitchFamily="2" charset="-79"/>
              </a:rPr>
              <a:t>Nosotros hemos escuchado este evangelio</a:t>
            </a:r>
            <a:r>
              <a:rPr lang="es-PE" sz="2400" i="1" spc="300" dirty="0" smtClean="0">
                <a:ln w="18415" cmpd="sng">
                  <a:solidFill>
                    <a:srgbClr val="FFFFFF"/>
                  </a:solidFill>
                  <a:prstDash val="solid"/>
                </a:ln>
                <a:solidFill>
                  <a:srgbClr val="FFFF00"/>
                </a:solidFill>
                <a:effectLst>
                  <a:glow rad="114300">
                    <a:schemeClr val="accent4">
                      <a:satMod val="175000"/>
                      <a:alpha val="40000"/>
                    </a:schemeClr>
                  </a:glow>
                  <a:outerShdw blurRad="50800" dist="38100" algn="l" rotWithShape="0">
                    <a:prstClr val="black"/>
                  </a:outerShdw>
                </a:effectLst>
                <a:latin typeface="Comic Sans MS" panose="030F0702030302020204" pitchFamily="66" charset="0"/>
                <a:cs typeface="Aharoni" panose="02010803020104030203" pitchFamily="2" charset="-79"/>
              </a:rPr>
              <a:t>,</a:t>
            </a:r>
          </a:p>
          <a:p>
            <a:pPr algn="ctr">
              <a:buNone/>
            </a:pPr>
            <a:r>
              <a:rPr lang="es-PE" sz="2400" i="1" spc="300" dirty="0" smtClean="0">
                <a:ln w="18415" cmpd="sng">
                  <a:solidFill>
                    <a:srgbClr val="FFFFFF"/>
                  </a:solidFill>
                  <a:prstDash val="solid"/>
                </a:ln>
                <a:solidFill>
                  <a:srgbClr val="FFFF00"/>
                </a:solidFill>
                <a:effectLst>
                  <a:glow rad="114300">
                    <a:schemeClr val="accent4">
                      <a:satMod val="175000"/>
                      <a:alpha val="40000"/>
                    </a:schemeClr>
                  </a:glow>
                  <a:outerShdw blurRad="50800" dist="38100" algn="l" rotWithShape="0">
                    <a:prstClr val="black"/>
                  </a:outerShdw>
                </a:effectLst>
                <a:latin typeface="Comic Sans MS" panose="030F0702030302020204" pitchFamily="66" charset="0"/>
                <a:cs typeface="Aharoni" panose="02010803020104030203" pitchFamily="2" charset="-79"/>
              </a:rPr>
              <a:t> </a:t>
            </a:r>
          </a:p>
          <a:p>
            <a:pPr algn="ctr">
              <a:buNone/>
            </a:pPr>
            <a:endParaRPr lang="es-PE" sz="2400" i="1" spc="300" dirty="0">
              <a:ln w="18415" cmpd="sng">
                <a:solidFill>
                  <a:srgbClr val="FFFFFF"/>
                </a:solidFill>
                <a:prstDash val="solid"/>
              </a:ln>
              <a:solidFill>
                <a:srgbClr val="FFFF00"/>
              </a:solidFill>
              <a:effectLst>
                <a:glow rad="114300">
                  <a:schemeClr val="accent4">
                    <a:satMod val="175000"/>
                    <a:alpha val="40000"/>
                  </a:schemeClr>
                </a:glow>
                <a:outerShdw blurRad="50800" dist="38100" algn="l" rotWithShape="0">
                  <a:prstClr val="black"/>
                </a:outerShdw>
              </a:effectLst>
              <a:latin typeface="Comic Sans MS" panose="030F0702030302020204" pitchFamily="66" charset="0"/>
              <a:cs typeface="Aharoni" panose="02010803020104030203" pitchFamily="2" charset="-79"/>
            </a:endParaRPr>
          </a:p>
          <a:p>
            <a:pPr algn="ctr">
              <a:buNone/>
            </a:pPr>
            <a:endParaRPr lang="es-PE" sz="2400" i="1" spc="300" dirty="0" smtClean="0">
              <a:ln w="18415" cmpd="sng">
                <a:solidFill>
                  <a:srgbClr val="FFFFFF"/>
                </a:solidFill>
                <a:prstDash val="solid"/>
              </a:ln>
              <a:solidFill>
                <a:srgbClr val="FFFF00"/>
              </a:solidFill>
              <a:effectLst>
                <a:glow rad="114300">
                  <a:schemeClr val="accent4">
                    <a:satMod val="175000"/>
                    <a:alpha val="40000"/>
                  </a:schemeClr>
                </a:glow>
                <a:outerShdw blurRad="50800" dist="38100" algn="l" rotWithShape="0">
                  <a:prstClr val="black"/>
                </a:outerShdw>
              </a:effectLst>
              <a:latin typeface="Comic Sans MS" panose="030F0702030302020204" pitchFamily="66" charset="0"/>
              <a:cs typeface="Aharoni" panose="02010803020104030203" pitchFamily="2" charset="-79"/>
            </a:endParaRPr>
          </a:p>
          <a:p>
            <a:pPr algn="ctr">
              <a:buNone/>
            </a:pPr>
            <a:r>
              <a:rPr lang="es-PE" sz="2400" i="1" spc="300" dirty="0" smtClean="0">
                <a:ln w="18415" cmpd="sng">
                  <a:solidFill>
                    <a:srgbClr val="FFFFFF"/>
                  </a:solidFill>
                  <a:prstDash val="solid"/>
                </a:ln>
                <a:solidFill>
                  <a:srgbClr val="FFFF00"/>
                </a:solidFill>
                <a:effectLst>
                  <a:glow rad="114300">
                    <a:schemeClr val="accent4">
                      <a:satMod val="175000"/>
                      <a:alpha val="40000"/>
                    </a:schemeClr>
                  </a:glow>
                  <a:outerShdw blurRad="50800" dist="38100" algn="l" rotWithShape="0">
                    <a:prstClr val="black"/>
                  </a:outerShdw>
                </a:effectLst>
                <a:latin typeface="Comic Sans MS" panose="030F0702030302020204" pitchFamily="66" charset="0"/>
                <a:cs typeface="Aharoni" panose="02010803020104030203" pitchFamily="2" charset="-79"/>
              </a:rPr>
              <a:t>hemos </a:t>
            </a:r>
            <a:r>
              <a:rPr lang="es-PE" sz="2400" i="1" spc="300" dirty="0" smtClean="0">
                <a:ln w="18415" cmpd="sng">
                  <a:solidFill>
                    <a:srgbClr val="FFFFFF"/>
                  </a:solidFill>
                  <a:prstDash val="solid"/>
                </a:ln>
                <a:solidFill>
                  <a:srgbClr val="FFFF00"/>
                </a:solidFill>
                <a:effectLst>
                  <a:glow rad="114300">
                    <a:schemeClr val="accent4">
                      <a:satMod val="175000"/>
                      <a:alpha val="40000"/>
                    </a:schemeClr>
                  </a:glow>
                  <a:outerShdw blurRad="50800" dist="38100" algn="l" rotWithShape="0">
                    <a:prstClr val="black"/>
                  </a:outerShdw>
                </a:effectLst>
                <a:latin typeface="Comic Sans MS" panose="030F0702030302020204" pitchFamily="66" charset="0"/>
                <a:cs typeface="Aharoni" panose="02010803020104030203" pitchFamily="2" charset="-79"/>
              </a:rPr>
              <a:t>aprendido cosas sobre Jesús y su misión y ahora tenemos que llevar a la oración todo eso que ha resonado en nuestros corazones.</a:t>
            </a:r>
          </a:p>
          <a:p>
            <a:pPr algn="ctr">
              <a:buNone/>
            </a:pPr>
            <a:r>
              <a:rPr lang="es-ES_tradnl" sz="2400" i="1" spc="300" dirty="0" smtClean="0">
                <a:ln w="18415" cmpd="sng">
                  <a:solidFill>
                    <a:srgbClr val="FFFFFF"/>
                  </a:solidFill>
                  <a:prstDash val="solid"/>
                </a:ln>
                <a:solidFill>
                  <a:srgbClr val="FFFF00"/>
                </a:solidFill>
                <a:effectLst>
                  <a:glow rad="114300">
                    <a:schemeClr val="accent4">
                      <a:satMod val="175000"/>
                      <a:alpha val="40000"/>
                    </a:schemeClr>
                  </a:glow>
                  <a:outerShdw blurRad="50800" dist="38100" algn="l" rotWithShape="0">
                    <a:prstClr val="black"/>
                  </a:outerShdw>
                </a:effectLst>
                <a:latin typeface="Comic Sans MS" panose="030F0702030302020204" pitchFamily="66" charset="0"/>
                <a:cs typeface="Aharoni" panose="02010803020104030203" pitchFamily="2" charset="-79"/>
              </a:rPr>
              <a:t> </a:t>
            </a:r>
            <a:endParaRPr lang="es-PE" sz="2400" i="1" spc="300" dirty="0">
              <a:ln w="18415" cmpd="sng">
                <a:solidFill>
                  <a:srgbClr val="FFFFFF"/>
                </a:solidFill>
                <a:prstDash val="solid"/>
              </a:ln>
              <a:solidFill>
                <a:srgbClr val="FFFF00"/>
              </a:solidFill>
              <a:effectLst>
                <a:glow rad="114300">
                  <a:schemeClr val="accent4">
                    <a:satMod val="175000"/>
                    <a:alpha val="40000"/>
                  </a:schemeClr>
                </a:glow>
                <a:outerShdw blurRad="50800" dist="38100" algn="l" rotWithShape="0">
                  <a:prstClr val="black"/>
                </a:outerShdw>
              </a:effectLst>
              <a:latin typeface="Comic Sans MS" panose="030F0702030302020204" pitchFamily="66" charset="0"/>
              <a:cs typeface="Aharoni" panose="02010803020104030203" pitchFamily="2" charset="-79"/>
            </a:endParaRPr>
          </a:p>
        </p:txBody>
      </p:sp>
      <p:sp>
        <p:nvSpPr>
          <p:cNvPr id="7" name="Rectángulo redondeado 6"/>
          <p:cNvSpPr>
            <a:spLocks noChangeArrowheads="1"/>
          </p:cNvSpPr>
          <p:nvPr/>
        </p:nvSpPr>
        <p:spPr bwMode="auto">
          <a:xfrm>
            <a:off x="717704" y="678522"/>
            <a:ext cx="3120200" cy="1034368"/>
          </a:xfrm>
          <a:prstGeom prst="roundRect">
            <a:avLst>
              <a:gd name="adj" fmla="val 16667"/>
            </a:avLst>
          </a:prstGeom>
          <a:solidFill>
            <a:srgbClr val="A7FFA7"/>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sz="1600" b="1" kern="0" dirty="0">
                <a:solidFill>
                  <a:srgbClr val="000000"/>
                </a:solidFill>
                <a:latin typeface="Times New Roman" panose="02020603050405020304" pitchFamily="18" charset="0"/>
                <a:ea typeface="Times New Roman" panose="02020603050405020304" pitchFamily="18" charset="0"/>
              </a:rPr>
              <a:t>ORATIO</a:t>
            </a:r>
            <a:endParaRPr lang="es-PE" sz="1600" kern="0" dirty="0">
              <a:solidFill>
                <a:srgbClr val="000000"/>
              </a:solidFill>
              <a:latin typeface="Times New Roman" panose="02020603050405020304" pitchFamily="18" charset="0"/>
              <a:ea typeface="Times New Roman" panose="02020603050405020304" pitchFamily="18" charset="0"/>
            </a:endParaRPr>
          </a:p>
          <a:p>
            <a:pPr indent="19050" algn="ctr">
              <a:defRPr/>
            </a:pPr>
            <a:r>
              <a:rPr lang="es-ES_tradnl" b="1" kern="0" dirty="0">
                <a:solidFill>
                  <a:srgbClr val="880000"/>
                </a:solidFill>
                <a:latin typeface="Times New Roman" panose="02020603050405020304" pitchFamily="18" charset="0"/>
                <a:ea typeface="Times New Roman" panose="02020603050405020304" pitchFamily="18" charset="0"/>
              </a:rPr>
              <a:t>¿Qué le digo al Señor motivado por su Palabra?</a:t>
            </a:r>
            <a:endParaRPr lang="es-PE" sz="2800" kern="0" dirty="0">
              <a:solidFill>
                <a:srgbClr val="8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5740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 calcmode="lin" valueType="num">
                                      <p:cBhvr>
                                        <p:cTn id="9" dur="1250" fill="hold"/>
                                        <p:tgtEl>
                                          <p:spTgt spid="3"/>
                                        </p:tgtEl>
                                        <p:attrNameLst>
                                          <p:attrName>style.rotation</p:attrName>
                                        </p:attrNameLst>
                                      </p:cBhvr>
                                      <p:tavLst>
                                        <p:tav tm="0">
                                          <p:val>
                                            <p:fltVal val="360"/>
                                          </p:val>
                                        </p:tav>
                                        <p:tav tm="100000">
                                          <p:val>
                                            <p:fltVal val="0"/>
                                          </p:val>
                                        </p:tav>
                                      </p:tavLst>
                                    </p:anim>
                                    <p:animEffect transition="in" filter="fade">
                                      <p:cBhvr>
                                        <p:cTn id="10"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811" y="566668"/>
            <a:ext cx="8111275" cy="5782616"/>
          </a:xfrm>
          <a:prstGeom prst="rect">
            <a:avLst/>
          </a:prstGeom>
        </p:spPr>
      </p:pic>
      <p:sp>
        <p:nvSpPr>
          <p:cNvPr id="4" name="2 Marcador de contenido"/>
          <p:cNvSpPr>
            <a:spLocks noGrp="1"/>
          </p:cNvSpPr>
          <p:nvPr>
            <p:ph idx="1"/>
          </p:nvPr>
        </p:nvSpPr>
        <p:spPr>
          <a:xfrm>
            <a:off x="921295" y="5463370"/>
            <a:ext cx="7681791" cy="720080"/>
          </a:xfrm>
        </p:spPr>
        <p:txBody>
          <a:bodyPr/>
          <a:lstStyle/>
          <a:p>
            <a:pPr lvl="0" algn="ctr">
              <a:buNone/>
            </a:pPr>
            <a:r>
              <a:rPr lang="es-ES_tradnl" sz="2400" b="1" i="1" dirty="0" smtClean="0">
                <a:solidFill>
                  <a:srgbClr val="FFFF00"/>
                </a:solidFill>
                <a:effectLst>
                  <a:glow rad="101600">
                    <a:schemeClr val="accent4">
                      <a:satMod val="175000"/>
                      <a:alpha val="40000"/>
                    </a:schemeClr>
                  </a:glow>
                  <a:outerShdw blurRad="38100" dist="38100" dir="2700000" algn="tl">
                    <a:srgbClr val="000000">
                      <a:alpha val="43137"/>
                    </a:srgbClr>
                  </a:outerShdw>
                </a:effectLst>
                <a:latin typeface="Calibri Light" panose="020F0302020204030204" pitchFamily="34" charset="0"/>
              </a:rPr>
              <a:t>    Luego de un tiempo de oración personal, compartimos en grupos nuestra oración (o todos juntos)</a:t>
            </a:r>
            <a:endParaRPr lang="es-PE" sz="2400" b="1" i="1" dirty="0" smtClean="0">
              <a:solidFill>
                <a:srgbClr val="FFFF00"/>
              </a:solidFill>
              <a:effectLst>
                <a:glow rad="101600">
                  <a:schemeClr val="accent4">
                    <a:satMod val="175000"/>
                    <a:alpha val="40000"/>
                  </a:schemeClr>
                </a:glow>
                <a:outerShdw blurRad="38100" dist="38100" dir="2700000" algn="tl">
                  <a:srgbClr val="000000">
                    <a:alpha val="43137"/>
                  </a:srgbClr>
                </a:outerShdw>
              </a:effectLst>
              <a:latin typeface="Calibri Light" panose="020F0302020204030204" pitchFamily="34" charset="0"/>
            </a:endParaRPr>
          </a:p>
        </p:txBody>
      </p:sp>
    </p:spTree>
    <p:extLst>
      <p:ext uri="{BB962C8B-B14F-4D97-AF65-F5344CB8AC3E}">
        <p14:creationId xmlns:p14="http://schemas.microsoft.com/office/powerpoint/2010/main" val="37372950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grpId="1" nodeType="clickEffect">
                                  <p:stCondLst>
                                    <p:cond delay="0"/>
                                  </p:stCondLst>
                                  <p:childTnLst>
                                    <p:animEffect transition="out" filter="checkerboard(across)">
                                      <p:cBhvr>
                                        <p:cTn id="15" dur="500"/>
                                        <p:tgtEl>
                                          <p:spTgt spid="4">
                                            <p:txEl>
                                              <p:pRg st="0" end="0"/>
                                            </p:txEl>
                                          </p:spTgt>
                                        </p:tgtEl>
                                      </p:cBhvr>
                                    </p:animEffect>
                                    <p:set>
                                      <p:cBhvr>
                                        <p:cTn id="16"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21" y="550101"/>
            <a:ext cx="8116366" cy="577342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473842" y="601617"/>
            <a:ext cx="2081934" cy="646331"/>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fontAlgn="base">
              <a:spcBef>
                <a:spcPct val="0"/>
              </a:spcBef>
              <a:spcAft>
                <a:spcPct val="0"/>
              </a:spcAft>
            </a:pPr>
            <a:r>
              <a:rPr lang="ca-ES" sz="3600" b="1" i="1" dirty="0">
                <a:solidFill>
                  <a:srgbClr val="FFFFFF"/>
                </a:solidFill>
                <a:latin typeface="Comic Sans MS" pitchFamily="66" charset="0"/>
                <a:cs typeface="Times New Roman" charset="0"/>
              </a:rPr>
              <a:t> </a:t>
            </a:r>
          </a:p>
        </p:txBody>
      </p:sp>
      <p:sp>
        <p:nvSpPr>
          <p:cNvPr id="7173" name="Rectangle 5"/>
          <p:cNvSpPr>
            <a:spLocks noChangeArrowheads="1"/>
          </p:cNvSpPr>
          <p:nvPr/>
        </p:nvSpPr>
        <p:spPr bwMode="auto">
          <a:xfrm>
            <a:off x="778396" y="718825"/>
            <a:ext cx="7527185" cy="156966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pPr>
            <a:r>
              <a:rPr lang="ca-ES" sz="2800" b="1" i="1" u="sng" dirty="0" err="1">
                <a:solidFill>
                  <a:srgbClr val="C00000"/>
                </a:solidFill>
                <a:effectLst>
                  <a:outerShdw blurRad="38100" dist="38100" dir="2700000" algn="tl">
                    <a:srgbClr val="000000">
                      <a:alpha val="43137"/>
                    </a:srgbClr>
                  </a:outerShdw>
                </a:effectLst>
                <a:latin typeface="Comic Sans MS" pitchFamily="66" charset="0"/>
                <a:cs typeface="Times New Roman" charset="0"/>
              </a:rPr>
              <a:t>Salmo</a:t>
            </a:r>
            <a:r>
              <a:rPr lang="ca-ES" sz="2800" b="1" i="1" u="sng" dirty="0">
                <a:solidFill>
                  <a:srgbClr val="C00000"/>
                </a:solidFill>
                <a:effectLst>
                  <a:outerShdw blurRad="38100" dist="38100" dir="2700000" algn="tl">
                    <a:srgbClr val="000000">
                      <a:alpha val="43137"/>
                    </a:srgbClr>
                  </a:outerShdw>
                </a:effectLst>
                <a:latin typeface="Comic Sans MS" pitchFamily="66" charset="0"/>
                <a:cs typeface="Times New Roman" charset="0"/>
              </a:rPr>
              <a:t> 18</a:t>
            </a:r>
            <a:r>
              <a:rPr lang="ca-ES" sz="1200" u="sng" dirty="0">
                <a:solidFill>
                  <a:srgbClr val="C00000"/>
                </a:solidFill>
                <a:effectLst>
                  <a:outerShdw blurRad="38100" dist="38100" dir="2700000" algn="tl">
                    <a:srgbClr val="000000">
                      <a:alpha val="43137"/>
                    </a:srgbClr>
                  </a:outerShdw>
                </a:effectLst>
                <a:latin typeface="Times New Roman" charset="0"/>
                <a:cs typeface="Times New Roman" charset="0"/>
              </a:rPr>
              <a:t> </a:t>
            </a:r>
            <a:r>
              <a:rPr lang="ca-ES" sz="1600" dirty="0">
                <a:solidFill>
                  <a:srgbClr val="C00000"/>
                </a:solidFill>
                <a:effectLst>
                  <a:outerShdw blurRad="38100" dist="38100" dir="2700000" algn="tl">
                    <a:srgbClr val="000000">
                      <a:alpha val="43137"/>
                    </a:srgbClr>
                  </a:outerShdw>
                </a:effectLst>
                <a:latin typeface="Times New Roman" charset="0"/>
                <a:cs typeface="Times New Roman" charset="0"/>
              </a:rPr>
              <a:t>:     </a:t>
            </a:r>
            <a:r>
              <a:rPr lang="ca-ES" sz="3200" i="1" dirty="0">
                <a:solidFill>
                  <a:srgbClr val="C00000"/>
                </a:solidFill>
                <a:effectLst>
                  <a:outerShdw blurRad="38100" dist="38100" dir="2700000" algn="tl">
                    <a:srgbClr val="000000">
                      <a:alpha val="43137"/>
                    </a:srgbClr>
                  </a:outerShdw>
                </a:effectLst>
                <a:latin typeface="Comic Sans MS" pitchFamily="66" charset="0"/>
                <a:cs typeface="Times New Roman" charset="0"/>
              </a:rPr>
              <a:t>La </a:t>
            </a:r>
            <a:r>
              <a:rPr lang="ca-ES" sz="3200" i="1" dirty="0" err="1">
                <a:solidFill>
                  <a:srgbClr val="C00000"/>
                </a:solidFill>
                <a:effectLst>
                  <a:outerShdw blurRad="38100" dist="38100" dir="2700000" algn="tl">
                    <a:srgbClr val="000000">
                      <a:alpha val="43137"/>
                    </a:srgbClr>
                  </a:outerShdw>
                </a:effectLst>
                <a:latin typeface="Comic Sans MS" pitchFamily="66" charset="0"/>
                <a:cs typeface="Times New Roman" charset="0"/>
              </a:rPr>
              <a:t>ley</a:t>
            </a:r>
            <a:r>
              <a:rPr lang="ca-ES" sz="3200" i="1" dirty="0">
                <a:solidFill>
                  <a:srgbClr val="C00000"/>
                </a:solidFill>
                <a:effectLst>
                  <a:outerShdw blurRad="38100" dist="38100" dir="2700000" algn="tl">
                    <a:srgbClr val="000000">
                      <a:alpha val="43137"/>
                    </a:srgbClr>
                  </a:outerShdw>
                </a:effectLst>
                <a:latin typeface="Comic Sans MS" pitchFamily="66" charset="0"/>
                <a:cs typeface="Times New Roman" charset="0"/>
              </a:rPr>
              <a:t> del Señor es perfecta y es descanso del alma; el </a:t>
            </a:r>
            <a:r>
              <a:rPr lang="ca-ES" sz="3200" i="1" dirty="0" err="1">
                <a:solidFill>
                  <a:srgbClr val="C00000"/>
                </a:solidFill>
                <a:effectLst>
                  <a:outerShdw blurRad="38100" dist="38100" dir="2700000" algn="tl">
                    <a:srgbClr val="000000">
                      <a:alpha val="43137"/>
                    </a:srgbClr>
                  </a:outerShdw>
                </a:effectLst>
                <a:latin typeface="Comic Sans MS" pitchFamily="66" charset="0"/>
                <a:cs typeface="Times New Roman" charset="0"/>
              </a:rPr>
              <a:t>precepto</a:t>
            </a:r>
            <a:r>
              <a:rPr lang="ca-ES" sz="3200" i="1" dirty="0">
                <a:solidFill>
                  <a:srgbClr val="C00000"/>
                </a:solidFill>
                <a:effectLst>
                  <a:outerShdw blurRad="38100" dist="38100" dir="2700000" algn="tl">
                    <a:srgbClr val="000000">
                      <a:alpha val="43137"/>
                    </a:srgbClr>
                  </a:outerShdw>
                </a:effectLst>
                <a:latin typeface="Comic Sans MS" pitchFamily="66" charset="0"/>
                <a:cs typeface="Times New Roman" charset="0"/>
              </a:rPr>
              <a:t> del Señor es </a:t>
            </a:r>
            <a:r>
              <a:rPr lang="ca-ES" sz="3200" i="1" dirty="0" err="1">
                <a:solidFill>
                  <a:srgbClr val="C00000"/>
                </a:solidFill>
                <a:effectLst>
                  <a:outerShdw blurRad="38100" dist="38100" dir="2700000" algn="tl">
                    <a:srgbClr val="000000">
                      <a:alpha val="43137"/>
                    </a:srgbClr>
                  </a:outerShdw>
                </a:effectLst>
                <a:latin typeface="Comic Sans MS" pitchFamily="66" charset="0"/>
                <a:cs typeface="Times New Roman" charset="0"/>
              </a:rPr>
              <a:t>fiel</a:t>
            </a:r>
            <a:r>
              <a:rPr lang="ca-ES" sz="3200" i="1" dirty="0">
                <a:solidFill>
                  <a:srgbClr val="C00000"/>
                </a:solidFill>
                <a:effectLst>
                  <a:outerShdw blurRad="38100" dist="38100" dir="2700000" algn="tl">
                    <a:srgbClr val="000000">
                      <a:alpha val="43137"/>
                    </a:srgbClr>
                  </a:outerShdw>
                </a:effectLst>
                <a:latin typeface="Comic Sans MS" pitchFamily="66" charset="0"/>
                <a:cs typeface="Times New Roman" charset="0"/>
              </a:rPr>
              <a:t> e </a:t>
            </a:r>
            <a:r>
              <a:rPr lang="ca-ES" sz="3200" i="1" dirty="0" err="1">
                <a:solidFill>
                  <a:srgbClr val="C00000"/>
                </a:solidFill>
                <a:effectLst>
                  <a:outerShdw blurRad="38100" dist="38100" dir="2700000" algn="tl">
                    <a:srgbClr val="000000">
                      <a:alpha val="43137"/>
                    </a:srgbClr>
                  </a:outerShdw>
                </a:effectLst>
                <a:latin typeface="Comic Sans MS" pitchFamily="66" charset="0"/>
                <a:cs typeface="Times New Roman" charset="0"/>
              </a:rPr>
              <a:t>Instruye</a:t>
            </a:r>
            <a:r>
              <a:rPr lang="ca-ES" sz="3200" i="1" dirty="0">
                <a:solidFill>
                  <a:srgbClr val="C00000"/>
                </a:solidFill>
                <a:effectLst>
                  <a:outerShdw blurRad="38100" dist="38100" dir="2700000" algn="tl">
                    <a:srgbClr val="000000">
                      <a:alpha val="43137"/>
                    </a:srgbClr>
                  </a:outerShdw>
                </a:effectLst>
                <a:latin typeface="Comic Sans MS" pitchFamily="66" charset="0"/>
                <a:cs typeface="Times New Roman" charset="0"/>
              </a:rPr>
              <a:t> al </a:t>
            </a:r>
            <a:r>
              <a:rPr lang="ca-ES" sz="3200" i="1" dirty="0" err="1">
                <a:solidFill>
                  <a:srgbClr val="C00000"/>
                </a:solidFill>
                <a:effectLst>
                  <a:outerShdw blurRad="38100" dist="38100" dir="2700000" algn="tl">
                    <a:srgbClr val="000000">
                      <a:alpha val="43137"/>
                    </a:srgbClr>
                  </a:outerShdw>
                </a:effectLst>
                <a:latin typeface="Comic Sans MS" pitchFamily="66" charset="0"/>
                <a:cs typeface="Times New Roman" charset="0"/>
              </a:rPr>
              <a:t>ignorante</a:t>
            </a:r>
            <a:r>
              <a:rPr lang="ca-ES" sz="3200" i="1" dirty="0">
                <a:solidFill>
                  <a:srgbClr val="C00000"/>
                </a:solidFill>
                <a:effectLst>
                  <a:outerShdw blurRad="38100" dist="38100" dir="2700000" algn="tl">
                    <a:srgbClr val="000000">
                      <a:alpha val="43137"/>
                    </a:srgbClr>
                  </a:outerShdw>
                </a:effectLst>
                <a:latin typeface="Comic Sans MS" pitchFamily="66" charset="0"/>
                <a:cs typeface="Times New Roman" charset="0"/>
              </a:rPr>
              <a:t>.</a:t>
            </a:r>
          </a:p>
        </p:txBody>
      </p:sp>
      <p:sp>
        <p:nvSpPr>
          <p:cNvPr id="6" name="Rectangle 4"/>
          <p:cNvSpPr>
            <a:spLocks noChangeArrowheads="1"/>
          </p:cNvSpPr>
          <p:nvPr/>
        </p:nvSpPr>
        <p:spPr bwMode="auto">
          <a:xfrm>
            <a:off x="1149693" y="4353437"/>
            <a:ext cx="6784589" cy="1200329"/>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pPr>
            <a:r>
              <a:rPr lang="ca-ES" sz="3600" b="1" i="1" dirty="0">
                <a:solidFill>
                  <a:srgbClr val="FFFF00"/>
                </a:solidFill>
                <a:effectLst>
                  <a:outerShdw blurRad="50800" dist="38100" algn="l" rotWithShape="0">
                    <a:prstClr val="black"/>
                  </a:outerShdw>
                </a:effectLst>
                <a:latin typeface="Comic Sans MS" pitchFamily="66" charset="0"/>
                <a:cs typeface="Times New Roman" charset="0"/>
              </a:rPr>
              <a:t> Tus </a:t>
            </a:r>
            <a:r>
              <a:rPr lang="ca-ES" sz="3600" b="1" i="1" dirty="0" err="1">
                <a:solidFill>
                  <a:srgbClr val="FFFF00"/>
                </a:solidFill>
                <a:effectLst>
                  <a:outerShdw blurRad="50800" dist="38100" algn="l" rotWithShape="0">
                    <a:prstClr val="black"/>
                  </a:outerShdw>
                </a:effectLst>
                <a:latin typeface="Comic Sans MS" pitchFamily="66" charset="0"/>
                <a:cs typeface="Times New Roman" charset="0"/>
              </a:rPr>
              <a:t>palabras</a:t>
            </a:r>
            <a:r>
              <a:rPr lang="ca-ES" sz="3600" b="1" i="1" dirty="0">
                <a:solidFill>
                  <a:srgbClr val="FFFF00"/>
                </a:solidFill>
                <a:effectLst>
                  <a:outerShdw blurRad="50800" dist="38100" algn="l" rotWithShape="0">
                    <a:prstClr val="black"/>
                  </a:outerShdw>
                </a:effectLst>
                <a:latin typeface="Comic Sans MS" pitchFamily="66" charset="0"/>
                <a:cs typeface="Times New Roman" charset="0"/>
              </a:rPr>
              <a:t>, Señor, </a:t>
            </a:r>
            <a:r>
              <a:rPr lang="ca-ES" sz="3600" b="1" i="1" dirty="0" smtClean="0">
                <a:solidFill>
                  <a:srgbClr val="FFFF00"/>
                </a:solidFill>
                <a:effectLst>
                  <a:outerShdw blurRad="50800" dist="38100" algn="l" rotWithShape="0">
                    <a:prstClr val="black"/>
                  </a:outerShdw>
                </a:effectLst>
                <a:latin typeface="Comic Sans MS" pitchFamily="66" charset="0"/>
                <a:cs typeface="Times New Roman" charset="0"/>
              </a:rPr>
              <a:t>              son </a:t>
            </a:r>
            <a:r>
              <a:rPr lang="ca-ES" sz="3600" b="1" i="1" dirty="0" err="1">
                <a:solidFill>
                  <a:srgbClr val="FFFF00"/>
                </a:solidFill>
                <a:effectLst>
                  <a:outerShdw blurRad="50800" dist="38100" algn="l" rotWithShape="0">
                    <a:prstClr val="black"/>
                  </a:outerShdw>
                </a:effectLst>
                <a:latin typeface="Comic Sans MS" pitchFamily="66" charset="0"/>
                <a:cs typeface="Times New Roman" charset="0"/>
              </a:rPr>
              <a:t>espíritu</a:t>
            </a:r>
            <a:r>
              <a:rPr lang="ca-ES" sz="3600" b="1" i="1" dirty="0">
                <a:solidFill>
                  <a:srgbClr val="FFFF00"/>
                </a:solidFill>
                <a:effectLst>
                  <a:outerShdw blurRad="50800" dist="38100" algn="l" rotWithShape="0">
                    <a:prstClr val="black"/>
                  </a:outerShdw>
                </a:effectLst>
                <a:latin typeface="Comic Sans MS" pitchFamily="66" charset="0"/>
                <a:cs typeface="Times New Roman" charset="0"/>
              </a:rPr>
              <a:t> y vida.</a:t>
            </a:r>
          </a:p>
        </p:txBody>
      </p:sp>
    </p:spTree>
    <p:extLst>
      <p:ext uri="{BB962C8B-B14F-4D97-AF65-F5344CB8AC3E}">
        <p14:creationId xmlns:p14="http://schemas.microsoft.com/office/powerpoint/2010/main" val="51965537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up)">
                                      <p:cBhvr>
                                        <p:cTn id="7" dur="2000"/>
                                        <p:tgtEl>
                                          <p:spTgt spid="7173"/>
                                        </p:tgtEl>
                                      </p:cBhvr>
                                    </p:animEffect>
                                  </p:childTnLst>
                                </p:cTn>
                              </p:par>
                            </p:childTnLst>
                          </p:cTn>
                        </p:par>
                        <p:par>
                          <p:cTn id="8" fill="hold">
                            <p:stCondLst>
                              <p:cond delay="2000"/>
                            </p:stCondLst>
                            <p:childTnLst>
                              <p:par>
                                <p:cTn id="9" presetID="23" presetClass="entr" presetSubtype="52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500" fill="hold"/>
                                        <p:tgtEl>
                                          <p:spTgt spid="6"/>
                                        </p:tgtEl>
                                        <p:attrNameLst>
                                          <p:attrName>ppt_w</p:attrName>
                                        </p:attrNameLst>
                                      </p:cBhvr>
                                      <p:tavLst>
                                        <p:tav tm="0">
                                          <p:val>
                                            <p:fltVal val="0"/>
                                          </p:val>
                                        </p:tav>
                                        <p:tav tm="100000">
                                          <p:val>
                                            <p:strVal val="#ppt_w"/>
                                          </p:val>
                                        </p:tav>
                                      </p:tavLst>
                                    </p:anim>
                                    <p:anim calcmode="lin" valueType="num">
                                      <p:cBhvr>
                                        <p:cTn id="12" dur="1500" fill="hold"/>
                                        <p:tgtEl>
                                          <p:spTgt spid="6"/>
                                        </p:tgtEl>
                                        <p:attrNameLst>
                                          <p:attrName>ppt_h</p:attrName>
                                        </p:attrNameLst>
                                      </p:cBhvr>
                                      <p:tavLst>
                                        <p:tav tm="0">
                                          <p:val>
                                            <p:fltVal val="0"/>
                                          </p:val>
                                        </p:tav>
                                        <p:tav tm="100000">
                                          <p:val>
                                            <p:strVal val="#ppt_h"/>
                                          </p:val>
                                        </p:tav>
                                      </p:tavLst>
                                    </p:anim>
                                    <p:anim calcmode="lin" valueType="num">
                                      <p:cBhvr>
                                        <p:cTn id="13" dur="1500" fill="hold"/>
                                        <p:tgtEl>
                                          <p:spTgt spid="6"/>
                                        </p:tgtEl>
                                        <p:attrNameLst>
                                          <p:attrName>ppt_x</p:attrName>
                                        </p:attrNameLst>
                                      </p:cBhvr>
                                      <p:tavLst>
                                        <p:tav tm="0">
                                          <p:val>
                                            <p:fltVal val="0.5"/>
                                          </p:val>
                                        </p:tav>
                                        <p:tav tm="100000">
                                          <p:val>
                                            <p:strVal val="#ppt_x"/>
                                          </p:val>
                                        </p:tav>
                                      </p:tavLst>
                                    </p:anim>
                                    <p:anim calcmode="lin" valueType="num">
                                      <p:cBhvr>
                                        <p:cTn id="14" dur="1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80744" y="543969"/>
            <a:ext cx="8160980" cy="5818193"/>
          </a:xfrm>
          <a:prstGeom prst="rect">
            <a:avLst/>
          </a:prstGeom>
        </p:spPr>
      </p:pic>
      <p:sp>
        <p:nvSpPr>
          <p:cNvPr id="4099" name="Rectangle 3"/>
          <p:cNvSpPr>
            <a:spLocks noChangeArrowheads="1"/>
          </p:cNvSpPr>
          <p:nvPr/>
        </p:nvSpPr>
        <p:spPr bwMode="auto">
          <a:xfrm>
            <a:off x="1691680" y="4859198"/>
            <a:ext cx="6448627" cy="1200329"/>
          </a:xfrm>
          <a:prstGeom prst="rect">
            <a:avLst/>
          </a:prstGeom>
          <a:noFill/>
          <a:ln w="9525">
            <a:noFill/>
            <a:miter lim="800000"/>
            <a:headEnd/>
            <a:tailEnd/>
          </a:ln>
          <a:effectLst>
            <a:outerShdw dist="35921" dir="2700000" algn="ctr" rotWithShape="0">
              <a:schemeClr val="bg1"/>
            </a:outerShdw>
          </a:effectLst>
        </p:spPr>
        <p:txBody>
          <a:bodyPr wrap="square">
            <a:spAutoFit/>
          </a:bodyPr>
          <a:lstStyle/>
          <a:p>
            <a:pPr algn="ctr" fontAlgn="base">
              <a:spcBef>
                <a:spcPct val="0"/>
              </a:spcBef>
              <a:spcAft>
                <a:spcPct val="0"/>
              </a:spcAft>
            </a:pPr>
            <a:r>
              <a:rPr lang="ca-ES" sz="3600" i="1" dirty="0">
                <a:solidFill>
                  <a:schemeClr val="bg1"/>
                </a:solidFill>
                <a:effectLst>
                  <a:outerShdw blurRad="50800" dist="76200" algn="l" rotWithShape="0">
                    <a:prstClr val="black"/>
                  </a:outerShdw>
                </a:effectLst>
                <a:latin typeface="Comic Sans MS" pitchFamily="66" charset="0"/>
                <a:cs typeface="Times New Roman" charset="0"/>
              </a:rPr>
              <a:t> Tus </a:t>
            </a:r>
            <a:r>
              <a:rPr lang="ca-ES" sz="3600" i="1" dirty="0" err="1">
                <a:solidFill>
                  <a:schemeClr val="bg1"/>
                </a:solidFill>
                <a:effectLst>
                  <a:outerShdw blurRad="50800" dist="76200" algn="l" rotWithShape="0">
                    <a:prstClr val="black"/>
                  </a:outerShdw>
                </a:effectLst>
                <a:latin typeface="Comic Sans MS" pitchFamily="66" charset="0"/>
                <a:cs typeface="Times New Roman" charset="0"/>
              </a:rPr>
              <a:t>palabras</a:t>
            </a:r>
            <a:r>
              <a:rPr lang="ca-ES" sz="3600" i="1" dirty="0">
                <a:solidFill>
                  <a:schemeClr val="bg1"/>
                </a:solidFill>
                <a:effectLst>
                  <a:outerShdw blurRad="50800" dist="76200" algn="l" rotWithShape="0">
                    <a:prstClr val="black"/>
                  </a:outerShdw>
                </a:effectLst>
                <a:latin typeface="Comic Sans MS" pitchFamily="66" charset="0"/>
                <a:cs typeface="Times New Roman" charset="0"/>
              </a:rPr>
              <a:t>, </a:t>
            </a:r>
            <a:r>
              <a:rPr lang="ca-ES" sz="3600" i="1" dirty="0" err="1">
                <a:solidFill>
                  <a:schemeClr val="bg1"/>
                </a:solidFill>
                <a:effectLst>
                  <a:outerShdw blurRad="50800" dist="76200" algn="l" rotWithShape="0">
                    <a:prstClr val="black"/>
                  </a:outerShdw>
                </a:effectLst>
                <a:latin typeface="Comic Sans MS" pitchFamily="66" charset="0"/>
                <a:cs typeface="Times New Roman" charset="0"/>
              </a:rPr>
              <a:t>Señor</a:t>
            </a:r>
            <a:r>
              <a:rPr lang="ca-ES" sz="3600" i="1" dirty="0">
                <a:solidFill>
                  <a:schemeClr val="bg1"/>
                </a:solidFill>
                <a:effectLst>
                  <a:outerShdw blurRad="50800" dist="76200" algn="l" rotWithShape="0">
                    <a:prstClr val="black"/>
                  </a:outerShdw>
                </a:effectLst>
                <a:latin typeface="Comic Sans MS" pitchFamily="66" charset="0"/>
                <a:cs typeface="Times New Roman" charset="0"/>
              </a:rPr>
              <a:t>,</a:t>
            </a:r>
            <a:br>
              <a:rPr lang="ca-ES" sz="3600" i="1" dirty="0">
                <a:solidFill>
                  <a:schemeClr val="bg1"/>
                </a:solidFill>
                <a:effectLst>
                  <a:outerShdw blurRad="50800" dist="76200" algn="l" rotWithShape="0">
                    <a:prstClr val="black"/>
                  </a:outerShdw>
                </a:effectLst>
                <a:latin typeface="Comic Sans MS" pitchFamily="66" charset="0"/>
                <a:cs typeface="Times New Roman" charset="0"/>
              </a:rPr>
            </a:br>
            <a:r>
              <a:rPr lang="ca-ES" sz="3600" i="1" dirty="0">
                <a:solidFill>
                  <a:schemeClr val="bg1"/>
                </a:solidFill>
                <a:effectLst>
                  <a:outerShdw blurRad="50800" dist="76200" algn="l" rotWithShape="0">
                    <a:prstClr val="black"/>
                  </a:outerShdw>
                </a:effectLst>
                <a:latin typeface="Comic Sans MS" pitchFamily="66" charset="0"/>
                <a:cs typeface="Times New Roman" charset="0"/>
              </a:rPr>
              <a:t>son </a:t>
            </a:r>
            <a:r>
              <a:rPr lang="ca-ES" sz="3600" i="1" dirty="0" err="1">
                <a:solidFill>
                  <a:schemeClr val="bg1"/>
                </a:solidFill>
                <a:effectLst>
                  <a:outerShdw blurRad="50800" dist="76200" algn="l" rotWithShape="0">
                    <a:prstClr val="black"/>
                  </a:outerShdw>
                </a:effectLst>
                <a:latin typeface="Comic Sans MS" pitchFamily="66" charset="0"/>
                <a:cs typeface="Times New Roman" charset="0"/>
              </a:rPr>
              <a:t>espíritu</a:t>
            </a:r>
            <a:r>
              <a:rPr lang="ca-ES" sz="3600" i="1" dirty="0">
                <a:solidFill>
                  <a:schemeClr val="bg1"/>
                </a:solidFill>
                <a:effectLst>
                  <a:outerShdw blurRad="50800" dist="76200" algn="l" rotWithShape="0">
                    <a:prstClr val="black"/>
                  </a:outerShdw>
                </a:effectLst>
                <a:latin typeface="Comic Sans MS" pitchFamily="66" charset="0"/>
                <a:cs typeface="Times New Roman" charset="0"/>
              </a:rPr>
              <a:t> y vida.</a:t>
            </a:r>
          </a:p>
        </p:txBody>
      </p:sp>
      <p:sp>
        <p:nvSpPr>
          <p:cNvPr id="4100" name="Rectangle 4"/>
          <p:cNvSpPr>
            <a:spLocks noChangeArrowheads="1"/>
          </p:cNvSpPr>
          <p:nvPr/>
        </p:nvSpPr>
        <p:spPr bwMode="auto">
          <a:xfrm>
            <a:off x="879130" y="543969"/>
            <a:ext cx="7364208" cy="147732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fontAlgn="base">
              <a:spcBef>
                <a:spcPct val="0"/>
              </a:spcBef>
              <a:spcAft>
                <a:spcPct val="0"/>
              </a:spcAft>
            </a:pPr>
            <a:r>
              <a:rPr lang="ca-ES" sz="3000" b="1" i="1" dirty="0">
                <a:solidFill>
                  <a:srgbClr val="FFFF4F"/>
                </a:solidFill>
                <a:latin typeface="Comic Sans MS" pitchFamily="66" charset="0"/>
                <a:cs typeface="Times New Roman" charset="0"/>
              </a:rPr>
              <a:t>Los </a:t>
            </a:r>
            <a:r>
              <a:rPr lang="ca-ES" sz="3000" b="1" i="1" dirty="0" err="1">
                <a:solidFill>
                  <a:srgbClr val="FFFF4F"/>
                </a:solidFill>
                <a:latin typeface="Comic Sans MS" pitchFamily="66" charset="0"/>
                <a:cs typeface="Times New Roman" charset="0"/>
              </a:rPr>
              <a:t>mandatos</a:t>
            </a:r>
            <a:r>
              <a:rPr lang="ca-ES" sz="3000" b="1" i="1" dirty="0">
                <a:solidFill>
                  <a:srgbClr val="FFFF4F"/>
                </a:solidFill>
                <a:latin typeface="Comic Sans MS" pitchFamily="66" charset="0"/>
                <a:cs typeface="Times New Roman" charset="0"/>
              </a:rPr>
              <a:t> del </a:t>
            </a:r>
            <a:r>
              <a:rPr lang="ca-ES" sz="3000" b="1" i="1" dirty="0" err="1">
                <a:solidFill>
                  <a:srgbClr val="FFFF4F"/>
                </a:solidFill>
                <a:latin typeface="Comic Sans MS" pitchFamily="66" charset="0"/>
                <a:cs typeface="Times New Roman" charset="0"/>
              </a:rPr>
              <a:t>Señor</a:t>
            </a:r>
            <a:r>
              <a:rPr lang="ca-ES" sz="3000" b="1" i="1" dirty="0">
                <a:solidFill>
                  <a:srgbClr val="FFFF4F"/>
                </a:solidFill>
                <a:latin typeface="Comic Sans MS" pitchFamily="66" charset="0"/>
                <a:cs typeface="Times New Roman" charset="0"/>
              </a:rPr>
              <a:t> son rectos y</a:t>
            </a:r>
          </a:p>
          <a:p>
            <a:pPr fontAlgn="base">
              <a:spcBef>
                <a:spcPct val="0"/>
              </a:spcBef>
              <a:spcAft>
                <a:spcPct val="0"/>
              </a:spcAft>
            </a:pPr>
            <a:r>
              <a:rPr lang="ca-ES" sz="3000" b="1" i="1" dirty="0" err="1">
                <a:solidFill>
                  <a:srgbClr val="FFFF4F"/>
                </a:solidFill>
                <a:latin typeface="Comic Sans MS" pitchFamily="66" charset="0"/>
                <a:cs typeface="Times New Roman" charset="0"/>
              </a:rPr>
              <a:t>alegran</a:t>
            </a:r>
            <a:r>
              <a:rPr lang="ca-ES" sz="3000" b="1" i="1" dirty="0">
                <a:solidFill>
                  <a:srgbClr val="FFFF4F"/>
                </a:solidFill>
                <a:latin typeface="Comic Sans MS" pitchFamily="66" charset="0"/>
                <a:cs typeface="Times New Roman" charset="0"/>
              </a:rPr>
              <a:t> al </a:t>
            </a:r>
            <a:r>
              <a:rPr lang="ca-ES" sz="3000" b="1" i="1" dirty="0" err="1">
                <a:solidFill>
                  <a:srgbClr val="FFFF4F"/>
                </a:solidFill>
                <a:latin typeface="Comic Sans MS" pitchFamily="66" charset="0"/>
                <a:cs typeface="Times New Roman" charset="0"/>
              </a:rPr>
              <a:t>corazón</a:t>
            </a:r>
            <a:r>
              <a:rPr lang="ca-ES" sz="3000" b="1" i="1" dirty="0">
                <a:solidFill>
                  <a:srgbClr val="FFFF4F"/>
                </a:solidFill>
                <a:latin typeface="Comic Sans MS" pitchFamily="66" charset="0"/>
                <a:cs typeface="Times New Roman" charset="0"/>
              </a:rPr>
              <a:t>; la norma del Señor es límpida y da </a:t>
            </a:r>
            <a:r>
              <a:rPr lang="ca-ES" sz="3000" b="1" i="1" dirty="0" err="1">
                <a:solidFill>
                  <a:srgbClr val="FFFF4F"/>
                </a:solidFill>
                <a:latin typeface="Comic Sans MS" pitchFamily="66" charset="0"/>
                <a:cs typeface="Times New Roman" charset="0"/>
              </a:rPr>
              <a:t>luz</a:t>
            </a:r>
            <a:r>
              <a:rPr lang="ca-ES" sz="3000" b="1" i="1" dirty="0">
                <a:solidFill>
                  <a:srgbClr val="FFFF4F"/>
                </a:solidFill>
                <a:latin typeface="Comic Sans MS" pitchFamily="66" charset="0"/>
                <a:cs typeface="Times New Roman" charset="0"/>
              </a:rPr>
              <a:t> a los </a:t>
            </a:r>
            <a:r>
              <a:rPr lang="ca-ES" sz="3000" b="1" i="1" dirty="0" err="1">
                <a:solidFill>
                  <a:srgbClr val="FFFF4F"/>
                </a:solidFill>
                <a:latin typeface="Comic Sans MS" pitchFamily="66" charset="0"/>
                <a:cs typeface="Times New Roman" charset="0"/>
              </a:rPr>
              <a:t>ojos</a:t>
            </a:r>
            <a:r>
              <a:rPr lang="ca-ES" sz="3000" b="1" i="1" dirty="0">
                <a:solidFill>
                  <a:srgbClr val="FFFF4F"/>
                </a:solidFill>
                <a:latin typeface="Comic Sans MS" pitchFamily="66" charset="0"/>
                <a:cs typeface="Times New Roman" charset="0"/>
              </a:rPr>
              <a:t>.</a:t>
            </a:r>
          </a:p>
        </p:txBody>
      </p:sp>
    </p:spTree>
    <p:extLst>
      <p:ext uri="{BB962C8B-B14F-4D97-AF65-F5344CB8AC3E}">
        <p14:creationId xmlns:p14="http://schemas.microsoft.com/office/powerpoint/2010/main" val="249478126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strips(downRight)">
                                      <p:cBhvr>
                                        <p:cTn id="7" dur="4500"/>
                                        <p:tgtEl>
                                          <p:spTgt spid="4100"/>
                                        </p:tgtEl>
                                      </p:cBhvr>
                                    </p:animEffect>
                                  </p:childTnLst>
                                </p:cTn>
                              </p:par>
                            </p:childTnLst>
                          </p:cTn>
                        </p:par>
                        <p:par>
                          <p:cTn id="8" fill="hold">
                            <p:stCondLst>
                              <p:cond delay="4500"/>
                            </p:stCondLst>
                            <p:childTnLst>
                              <p:par>
                                <p:cTn id="9" presetID="23" presetClass="entr" presetSubtype="528" fill="hold" grpId="0" nodeType="after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p:cTn id="11" dur="1000" fill="hold"/>
                                        <p:tgtEl>
                                          <p:spTgt spid="4099"/>
                                        </p:tgtEl>
                                        <p:attrNameLst>
                                          <p:attrName>ppt_w</p:attrName>
                                        </p:attrNameLst>
                                      </p:cBhvr>
                                      <p:tavLst>
                                        <p:tav tm="0">
                                          <p:val>
                                            <p:fltVal val="0"/>
                                          </p:val>
                                        </p:tav>
                                        <p:tav tm="100000">
                                          <p:val>
                                            <p:strVal val="#ppt_w"/>
                                          </p:val>
                                        </p:tav>
                                      </p:tavLst>
                                    </p:anim>
                                    <p:anim calcmode="lin" valueType="num">
                                      <p:cBhvr>
                                        <p:cTn id="12" dur="1000" fill="hold"/>
                                        <p:tgtEl>
                                          <p:spTgt spid="4099"/>
                                        </p:tgtEl>
                                        <p:attrNameLst>
                                          <p:attrName>ppt_h</p:attrName>
                                        </p:attrNameLst>
                                      </p:cBhvr>
                                      <p:tavLst>
                                        <p:tav tm="0">
                                          <p:val>
                                            <p:fltVal val="0"/>
                                          </p:val>
                                        </p:tav>
                                        <p:tav tm="100000">
                                          <p:val>
                                            <p:strVal val="#ppt_h"/>
                                          </p:val>
                                        </p:tav>
                                      </p:tavLst>
                                    </p:anim>
                                    <p:anim calcmode="lin" valueType="num">
                                      <p:cBhvr>
                                        <p:cTn id="13" dur="1000" fill="hold"/>
                                        <p:tgtEl>
                                          <p:spTgt spid="4099"/>
                                        </p:tgtEl>
                                        <p:attrNameLst>
                                          <p:attrName>ppt_x</p:attrName>
                                        </p:attrNameLst>
                                      </p:cBhvr>
                                      <p:tavLst>
                                        <p:tav tm="0">
                                          <p:val>
                                            <p:fltVal val="0.5"/>
                                          </p:val>
                                        </p:tav>
                                        <p:tav tm="100000">
                                          <p:val>
                                            <p:strVal val="#ppt_x"/>
                                          </p:val>
                                        </p:tav>
                                      </p:tavLst>
                                    </p:anim>
                                    <p:anim calcmode="lin" valueType="num">
                                      <p:cBhvr>
                                        <p:cTn id="14" dur="1000" fill="hold"/>
                                        <p:tgtEl>
                                          <p:spTgt spid="409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97" y="514972"/>
            <a:ext cx="8152327" cy="5795676"/>
          </a:xfrm>
          <a:prstGeom prst="rect">
            <a:avLst/>
          </a:prstGeom>
        </p:spPr>
      </p:pic>
      <p:sp>
        <p:nvSpPr>
          <p:cNvPr id="16387" name="Rectangle 3"/>
          <p:cNvSpPr>
            <a:spLocks noChangeArrowheads="1"/>
          </p:cNvSpPr>
          <p:nvPr/>
        </p:nvSpPr>
        <p:spPr bwMode="auto">
          <a:xfrm>
            <a:off x="489398" y="3153091"/>
            <a:ext cx="3219718" cy="2862322"/>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pPr>
            <a:r>
              <a:rPr lang="ca-ES" sz="3600" b="1" i="1" dirty="0">
                <a:solidFill>
                  <a:srgbClr val="FFFF00"/>
                </a:solidFill>
                <a:effectLst>
                  <a:outerShdw blurRad="38100" dist="38100" dir="2700000" algn="tl">
                    <a:srgbClr val="000000">
                      <a:alpha val="43137"/>
                    </a:srgbClr>
                  </a:outerShdw>
                </a:effectLst>
                <a:latin typeface="Comic Sans MS" pitchFamily="66" charset="0"/>
                <a:cs typeface="Times New Roman" charset="0"/>
              </a:rPr>
              <a:t> Tus </a:t>
            </a:r>
            <a:r>
              <a:rPr lang="ca-ES" sz="3600" b="1" i="1" dirty="0" err="1">
                <a:solidFill>
                  <a:srgbClr val="FFFF00"/>
                </a:solidFill>
                <a:effectLst>
                  <a:outerShdw blurRad="38100" dist="38100" dir="2700000" algn="tl">
                    <a:srgbClr val="000000">
                      <a:alpha val="43137"/>
                    </a:srgbClr>
                  </a:outerShdw>
                </a:effectLst>
                <a:latin typeface="Comic Sans MS" pitchFamily="66" charset="0"/>
                <a:cs typeface="Times New Roman" charset="0"/>
              </a:rPr>
              <a:t>palabras</a:t>
            </a:r>
            <a:r>
              <a:rPr lang="ca-ES" sz="3600" b="1" i="1" dirty="0">
                <a:solidFill>
                  <a:srgbClr val="FFFF00"/>
                </a:solidFill>
                <a:effectLst>
                  <a:outerShdw blurRad="38100" dist="38100" dir="2700000" algn="tl">
                    <a:srgbClr val="000000">
                      <a:alpha val="43137"/>
                    </a:srgbClr>
                  </a:outerShdw>
                </a:effectLst>
                <a:latin typeface="Comic Sans MS" pitchFamily="66" charset="0"/>
                <a:cs typeface="Times New Roman" charset="0"/>
              </a:rPr>
              <a:t>, Señor,</a:t>
            </a:r>
            <a:br>
              <a:rPr lang="ca-ES" sz="3600" b="1" i="1" dirty="0">
                <a:solidFill>
                  <a:srgbClr val="FFFF00"/>
                </a:solidFill>
                <a:effectLst>
                  <a:outerShdw blurRad="38100" dist="38100" dir="2700000" algn="tl">
                    <a:srgbClr val="000000">
                      <a:alpha val="43137"/>
                    </a:srgbClr>
                  </a:outerShdw>
                </a:effectLst>
                <a:latin typeface="Comic Sans MS" pitchFamily="66" charset="0"/>
                <a:cs typeface="Times New Roman" charset="0"/>
              </a:rPr>
            </a:br>
            <a:r>
              <a:rPr lang="ca-ES" sz="3600" b="1" i="1" dirty="0">
                <a:solidFill>
                  <a:srgbClr val="FFFF00"/>
                </a:solidFill>
                <a:effectLst>
                  <a:outerShdw blurRad="38100" dist="38100" dir="2700000" algn="tl">
                    <a:srgbClr val="000000">
                      <a:alpha val="43137"/>
                    </a:srgbClr>
                  </a:outerShdw>
                </a:effectLst>
                <a:latin typeface="Comic Sans MS" pitchFamily="66" charset="0"/>
                <a:cs typeface="Times New Roman" charset="0"/>
              </a:rPr>
              <a:t>son </a:t>
            </a:r>
            <a:r>
              <a:rPr lang="ca-ES" sz="3600" b="1" i="1" dirty="0" err="1">
                <a:solidFill>
                  <a:srgbClr val="FFFF00"/>
                </a:solidFill>
                <a:effectLst>
                  <a:outerShdw blurRad="38100" dist="38100" dir="2700000" algn="tl">
                    <a:srgbClr val="000000">
                      <a:alpha val="43137"/>
                    </a:srgbClr>
                  </a:outerShdw>
                </a:effectLst>
                <a:latin typeface="Comic Sans MS" pitchFamily="66" charset="0"/>
                <a:cs typeface="Times New Roman" charset="0"/>
              </a:rPr>
              <a:t>espíritu</a:t>
            </a:r>
            <a:r>
              <a:rPr lang="ca-ES" sz="3600" b="1" i="1" dirty="0">
                <a:solidFill>
                  <a:srgbClr val="FFFF00"/>
                </a:solidFill>
                <a:effectLst>
                  <a:outerShdw blurRad="38100" dist="38100" dir="2700000" algn="tl">
                    <a:srgbClr val="000000">
                      <a:alpha val="43137"/>
                    </a:srgbClr>
                  </a:outerShdw>
                </a:effectLst>
                <a:latin typeface="Comic Sans MS" pitchFamily="66" charset="0"/>
                <a:cs typeface="Times New Roman" charset="0"/>
              </a:rPr>
              <a:t> </a:t>
            </a:r>
            <a:r>
              <a:rPr lang="ca-ES" sz="3600" b="1" i="1" dirty="0" smtClean="0">
                <a:solidFill>
                  <a:srgbClr val="FFFF00"/>
                </a:solidFill>
                <a:effectLst>
                  <a:outerShdw blurRad="38100" dist="38100" dir="2700000" algn="tl">
                    <a:srgbClr val="000000">
                      <a:alpha val="43137"/>
                    </a:srgbClr>
                  </a:outerShdw>
                </a:effectLst>
                <a:latin typeface="Comic Sans MS" pitchFamily="66" charset="0"/>
                <a:cs typeface="Times New Roman" charset="0"/>
              </a:rPr>
              <a:t> y </a:t>
            </a:r>
            <a:r>
              <a:rPr lang="ca-ES" sz="3600" b="1" i="1" dirty="0">
                <a:solidFill>
                  <a:srgbClr val="FFFF00"/>
                </a:solidFill>
                <a:effectLst>
                  <a:outerShdw blurRad="38100" dist="38100" dir="2700000" algn="tl">
                    <a:srgbClr val="000000">
                      <a:alpha val="43137"/>
                    </a:srgbClr>
                  </a:outerShdw>
                </a:effectLst>
                <a:latin typeface="Comic Sans MS" pitchFamily="66" charset="0"/>
                <a:cs typeface="Times New Roman" charset="0"/>
              </a:rPr>
              <a:t>vida.</a:t>
            </a:r>
          </a:p>
        </p:txBody>
      </p:sp>
      <p:sp>
        <p:nvSpPr>
          <p:cNvPr id="16388" name="Rectangle 4"/>
          <p:cNvSpPr>
            <a:spLocks noChangeArrowheads="1"/>
          </p:cNvSpPr>
          <p:nvPr/>
        </p:nvSpPr>
        <p:spPr bwMode="auto">
          <a:xfrm>
            <a:off x="489397" y="580311"/>
            <a:ext cx="8049296" cy="1754326"/>
          </a:xfrm>
          <a:prstGeom prst="rect">
            <a:avLst/>
          </a:prstGeom>
          <a:noFill/>
          <a:ln w="9525">
            <a:noFill/>
            <a:miter lim="800000"/>
            <a:headEnd/>
            <a:tailEnd/>
          </a:ln>
          <a:effectLst>
            <a:outerShdw dist="45791" dir="2021404" algn="ctr" rotWithShape="0">
              <a:srgbClr val="0A0AFF"/>
            </a:outerShdw>
          </a:effectLst>
        </p:spPr>
        <p:txBody>
          <a:bodyPr wrap="square">
            <a:spAutoFit/>
          </a:bodyPr>
          <a:lstStyle/>
          <a:p>
            <a:pPr algn="ctr" fontAlgn="base">
              <a:spcBef>
                <a:spcPct val="0"/>
              </a:spcBef>
              <a:spcAft>
                <a:spcPct val="0"/>
              </a:spcAft>
            </a:pPr>
            <a:r>
              <a:rPr lang="ca-ES" sz="3600" b="1" i="1" dirty="0">
                <a:solidFill>
                  <a:srgbClr val="FFFFFF"/>
                </a:solidFill>
                <a:effectLst>
                  <a:outerShdw blurRad="50800" dist="38100" algn="l" rotWithShape="0">
                    <a:prstClr val="black">
                      <a:alpha val="40000"/>
                    </a:prstClr>
                  </a:outerShdw>
                </a:effectLst>
                <a:latin typeface="Tekton Pro" panose="020F0603020208020904" pitchFamily="34" charset="0"/>
                <a:cs typeface="Times New Roman" charset="0"/>
              </a:rPr>
              <a:t>La </a:t>
            </a:r>
            <a:r>
              <a:rPr lang="ca-ES" sz="3600" b="1" i="1" dirty="0" err="1">
                <a:solidFill>
                  <a:srgbClr val="FFFFFF"/>
                </a:solidFill>
                <a:effectLst>
                  <a:outerShdw blurRad="50800" dist="38100" algn="l" rotWithShape="0">
                    <a:prstClr val="black">
                      <a:alpha val="40000"/>
                    </a:prstClr>
                  </a:outerShdw>
                </a:effectLst>
                <a:latin typeface="Tekton Pro" panose="020F0603020208020904" pitchFamily="34" charset="0"/>
                <a:cs typeface="Times New Roman" charset="0"/>
              </a:rPr>
              <a:t>voluntad</a:t>
            </a:r>
            <a:r>
              <a:rPr lang="ca-ES" sz="3600" b="1" i="1" dirty="0">
                <a:solidFill>
                  <a:srgbClr val="FFFFFF"/>
                </a:solidFill>
                <a:effectLst>
                  <a:outerShdw blurRad="50800" dist="38100" algn="l" rotWithShape="0">
                    <a:prstClr val="black">
                      <a:alpha val="40000"/>
                    </a:prstClr>
                  </a:outerShdw>
                </a:effectLst>
                <a:latin typeface="Tekton Pro" panose="020F0603020208020904" pitchFamily="34" charset="0"/>
                <a:cs typeface="Times New Roman" charset="0"/>
              </a:rPr>
              <a:t> del Señor es pura y </a:t>
            </a:r>
            <a:r>
              <a:rPr lang="ca-ES" sz="3600" b="1" i="1" dirty="0" err="1">
                <a:solidFill>
                  <a:srgbClr val="FFFFFF"/>
                </a:solidFill>
                <a:effectLst>
                  <a:outerShdw blurRad="50800" dist="38100" algn="l" rotWithShape="0">
                    <a:prstClr val="black">
                      <a:alpha val="40000"/>
                    </a:prstClr>
                  </a:outerShdw>
                </a:effectLst>
                <a:latin typeface="Tekton Pro" panose="020F0603020208020904" pitchFamily="34" charset="0"/>
                <a:cs typeface="Times New Roman" charset="0"/>
              </a:rPr>
              <a:t>eternamente</a:t>
            </a:r>
            <a:r>
              <a:rPr lang="ca-ES" sz="3600" b="1" i="1" dirty="0">
                <a:solidFill>
                  <a:srgbClr val="FFFFFF"/>
                </a:solidFill>
                <a:effectLst>
                  <a:outerShdw blurRad="50800" dist="38100" algn="l" rotWithShape="0">
                    <a:prstClr val="black">
                      <a:alpha val="40000"/>
                    </a:prstClr>
                  </a:outerShdw>
                </a:effectLst>
                <a:latin typeface="Tekton Pro" panose="020F0603020208020904" pitchFamily="34" charset="0"/>
                <a:cs typeface="Times New Roman" charset="0"/>
              </a:rPr>
              <a:t> estable; los </a:t>
            </a:r>
            <a:r>
              <a:rPr lang="ca-ES" sz="3600" b="1" i="1" dirty="0" err="1">
                <a:solidFill>
                  <a:srgbClr val="FFFFFF"/>
                </a:solidFill>
                <a:effectLst>
                  <a:outerShdw blurRad="50800" dist="38100" algn="l" rotWithShape="0">
                    <a:prstClr val="black">
                      <a:alpha val="40000"/>
                    </a:prstClr>
                  </a:outerShdw>
                </a:effectLst>
                <a:latin typeface="Tekton Pro" panose="020F0603020208020904" pitchFamily="34" charset="0"/>
                <a:cs typeface="Times New Roman" charset="0"/>
              </a:rPr>
              <a:t>mandamientos</a:t>
            </a:r>
            <a:r>
              <a:rPr lang="ca-ES" sz="3600" b="1" i="1" dirty="0">
                <a:solidFill>
                  <a:srgbClr val="FFFFFF"/>
                </a:solidFill>
                <a:effectLst>
                  <a:outerShdw blurRad="50800" dist="38100" algn="l" rotWithShape="0">
                    <a:prstClr val="black">
                      <a:alpha val="40000"/>
                    </a:prstClr>
                  </a:outerShdw>
                </a:effectLst>
                <a:latin typeface="Tekton Pro" panose="020F0603020208020904" pitchFamily="34" charset="0"/>
                <a:cs typeface="Times New Roman" charset="0"/>
              </a:rPr>
              <a:t> del Señor son </a:t>
            </a:r>
            <a:r>
              <a:rPr lang="ca-ES" sz="3600" b="1" i="1" dirty="0" smtClean="0">
                <a:solidFill>
                  <a:srgbClr val="FFFFFF"/>
                </a:solidFill>
                <a:effectLst>
                  <a:outerShdw blurRad="50800" dist="38100" algn="l" rotWithShape="0">
                    <a:prstClr val="black">
                      <a:alpha val="40000"/>
                    </a:prstClr>
                  </a:outerShdw>
                </a:effectLst>
                <a:latin typeface="Tekton Pro" panose="020F0603020208020904" pitchFamily="34" charset="0"/>
                <a:cs typeface="Times New Roman" charset="0"/>
              </a:rPr>
              <a:t> </a:t>
            </a:r>
            <a:r>
              <a:rPr lang="ca-ES" sz="3600" b="1" i="1" dirty="0" err="1" smtClean="0">
                <a:solidFill>
                  <a:srgbClr val="FFFFFF"/>
                </a:solidFill>
                <a:effectLst>
                  <a:outerShdw blurRad="50800" dist="38100" algn="l" rotWithShape="0">
                    <a:prstClr val="black">
                      <a:alpha val="40000"/>
                    </a:prstClr>
                  </a:outerShdw>
                </a:effectLst>
                <a:latin typeface="Tekton Pro" panose="020F0603020208020904" pitchFamily="34" charset="0"/>
                <a:cs typeface="Times New Roman" charset="0"/>
              </a:rPr>
              <a:t>verdaderos</a:t>
            </a:r>
            <a:r>
              <a:rPr lang="ca-ES" sz="3600" b="1" i="1" dirty="0" smtClean="0">
                <a:solidFill>
                  <a:srgbClr val="FFFFFF"/>
                </a:solidFill>
                <a:effectLst>
                  <a:outerShdw blurRad="50800" dist="38100" algn="l" rotWithShape="0">
                    <a:prstClr val="black">
                      <a:alpha val="40000"/>
                    </a:prstClr>
                  </a:outerShdw>
                </a:effectLst>
                <a:latin typeface="Tekton Pro" panose="020F0603020208020904" pitchFamily="34" charset="0"/>
                <a:cs typeface="Times New Roman" charset="0"/>
              </a:rPr>
              <a:t> </a:t>
            </a:r>
            <a:r>
              <a:rPr lang="ca-ES" sz="3600" b="1" i="1" dirty="0">
                <a:solidFill>
                  <a:srgbClr val="FFFFFF"/>
                </a:solidFill>
                <a:effectLst>
                  <a:outerShdw blurRad="50800" dist="38100" algn="l" rotWithShape="0">
                    <a:prstClr val="black">
                      <a:alpha val="40000"/>
                    </a:prstClr>
                  </a:outerShdw>
                </a:effectLst>
                <a:latin typeface="Tekton Pro" panose="020F0603020208020904" pitchFamily="34" charset="0"/>
                <a:cs typeface="Times New Roman" charset="0"/>
              </a:rPr>
              <a:t>y  </a:t>
            </a:r>
            <a:r>
              <a:rPr lang="ca-ES" sz="3600" b="1" i="1" dirty="0" err="1">
                <a:solidFill>
                  <a:srgbClr val="FFFFFF"/>
                </a:solidFill>
                <a:effectLst>
                  <a:outerShdw blurRad="50800" dist="38100" algn="l" rotWithShape="0">
                    <a:prstClr val="black">
                      <a:alpha val="40000"/>
                    </a:prstClr>
                  </a:outerShdw>
                </a:effectLst>
                <a:latin typeface="Tekton Pro" panose="020F0603020208020904" pitchFamily="34" charset="0"/>
                <a:cs typeface="Times New Roman" charset="0"/>
              </a:rPr>
              <a:t>enteramente</a:t>
            </a:r>
            <a:r>
              <a:rPr lang="ca-ES" sz="3600" b="1" i="1" dirty="0">
                <a:solidFill>
                  <a:srgbClr val="FFFFFF"/>
                </a:solidFill>
                <a:effectLst>
                  <a:outerShdw blurRad="50800" dist="38100" algn="l" rotWithShape="0">
                    <a:prstClr val="black">
                      <a:alpha val="40000"/>
                    </a:prstClr>
                  </a:outerShdw>
                </a:effectLst>
                <a:latin typeface="Tekton Pro" panose="020F0603020208020904" pitchFamily="34" charset="0"/>
                <a:cs typeface="Times New Roman" charset="0"/>
              </a:rPr>
              <a:t> justos.</a:t>
            </a:r>
          </a:p>
        </p:txBody>
      </p:sp>
    </p:spTree>
    <p:extLst>
      <p:ext uri="{BB962C8B-B14F-4D97-AF65-F5344CB8AC3E}">
        <p14:creationId xmlns:p14="http://schemas.microsoft.com/office/powerpoint/2010/main" val="148928799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strips(downRight)">
                                      <p:cBhvr>
                                        <p:cTn id="7" dur="4000"/>
                                        <p:tgtEl>
                                          <p:spTgt spid="16388"/>
                                        </p:tgtEl>
                                      </p:cBhvr>
                                    </p:animEffect>
                                  </p:childTnLst>
                                </p:cTn>
                              </p:par>
                            </p:childTnLst>
                          </p:cTn>
                        </p:par>
                        <p:par>
                          <p:cTn id="8" fill="hold">
                            <p:stCondLst>
                              <p:cond delay="4000"/>
                            </p:stCondLst>
                            <p:childTnLst>
                              <p:par>
                                <p:cTn id="9" presetID="23" presetClass="entr" presetSubtype="528" fill="hold" grpId="0" nodeType="afterEffect">
                                  <p:stCondLst>
                                    <p:cond delay="0"/>
                                  </p:stCondLst>
                                  <p:childTnLst>
                                    <p:set>
                                      <p:cBhvr>
                                        <p:cTn id="10" dur="1" fill="hold">
                                          <p:stCondLst>
                                            <p:cond delay="0"/>
                                          </p:stCondLst>
                                        </p:cTn>
                                        <p:tgtEl>
                                          <p:spTgt spid="16387"/>
                                        </p:tgtEl>
                                        <p:attrNameLst>
                                          <p:attrName>style.visibility</p:attrName>
                                        </p:attrNameLst>
                                      </p:cBhvr>
                                      <p:to>
                                        <p:strVal val="visible"/>
                                      </p:to>
                                    </p:set>
                                    <p:anim calcmode="lin" valueType="num">
                                      <p:cBhvr>
                                        <p:cTn id="11" dur="2000" fill="hold"/>
                                        <p:tgtEl>
                                          <p:spTgt spid="16387"/>
                                        </p:tgtEl>
                                        <p:attrNameLst>
                                          <p:attrName>ppt_w</p:attrName>
                                        </p:attrNameLst>
                                      </p:cBhvr>
                                      <p:tavLst>
                                        <p:tav tm="0">
                                          <p:val>
                                            <p:fltVal val="0"/>
                                          </p:val>
                                        </p:tav>
                                        <p:tav tm="100000">
                                          <p:val>
                                            <p:strVal val="#ppt_w"/>
                                          </p:val>
                                        </p:tav>
                                      </p:tavLst>
                                    </p:anim>
                                    <p:anim calcmode="lin" valueType="num">
                                      <p:cBhvr>
                                        <p:cTn id="12" dur="2000" fill="hold"/>
                                        <p:tgtEl>
                                          <p:spTgt spid="16387"/>
                                        </p:tgtEl>
                                        <p:attrNameLst>
                                          <p:attrName>ppt_h</p:attrName>
                                        </p:attrNameLst>
                                      </p:cBhvr>
                                      <p:tavLst>
                                        <p:tav tm="0">
                                          <p:val>
                                            <p:fltVal val="0"/>
                                          </p:val>
                                        </p:tav>
                                        <p:tav tm="100000">
                                          <p:val>
                                            <p:strVal val="#ppt_h"/>
                                          </p:val>
                                        </p:tav>
                                      </p:tavLst>
                                    </p:anim>
                                    <p:anim calcmode="lin" valueType="num">
                                      <p:cBhvr>
                                        <p:cTn id="13" dur="2000" fill="hold"/>
                                        <p:tgtEl>
                                          <p:spTgt spid="16387"/>
                                        </p:tgtEl>
                                        <p:attrNameLst>
                                          <p:attrName>ppt_x</p:attrName>
                                        </p:attrNameLst>
                                      </p:cBhvr>
                                      <p:tavLst>
                                        <p:tav tm="0">
                                          <p:val>
                                            <p:fltVal val="0.5"/>
                                          </p:val>
                                        </p:tav>
                                        <p:tav tm="100000">
                                          <p:val>
                                            <p:strVal val="#ppt_x"/>
                                          </p:val>
                                        </p:tav>
                                      </p:tavLst>
                                    </p:anim>
                                    <p:anim calcmode="lin" valueType="num">
                                      <p:cBhvr>
                                        <p:cTn id="14" dur="2000" fill="hold"/>
                                        <p:tgtEl>
                                          <p:spTgt spid="1638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P spid="1638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66" y="489646"/>
            <a:ext cx="8131979" cy="5846760"/>
          </a:xfrm>
          <a:prstGeom prst="rect">
            <a:avLst/>
          </a:prstGeom>
          <a:scene3d>
            <a:camera prst="orthographicFront"/>
            <a:lightRig rig="threePt" dir="t"/>
          </a:scene3d>
          <a:sp3d>
            <a:bevelT prst="convex"/>
          </a:sp3d>
        </p:spPr>
      </p:pic>
      <p:sp>
        <p:nvSpPr>
          <p:cNvPr id="5123" name="Rectangle 3"/>
          <p:cNvSpPr>
            <a:spLocks noChangeArrowheads="1"/>
          </p:cNvSpPr>
          <p:nvPr/>
        </p:nvSpPr>
        <p:spPr bwMode="auto">
          <a:xfrm>
            <a:off x="366366" y="5432913"/>
            <a:ext cx="8030659" cy="584775"/>
          </a:xfrm>
          <a:prstGeom prst="rect">
            <a:avLst/>
          </a:prstGeom>
          <a:noFill/>
          <a:ln w="9525">
            <a:noFill/>
            <a:miter lim="800000"/>
            <a:headEnd/>
            <a:tailEnd/>
          </a:ln>
          <a:effectLst>
            <a:outerShdw dist="35921" dir="2700000" algn="ctr" rotWithShape="0">
              <a:schemeClr val="bg1"/>
            </a:outerShdw>
            <a:softEdge rad="317500"/>
          </a:effectLst>
        </p:spPr>
        <p:txBody>
          <a:bodyPr wrap="square">
            <a:spAutoFit/>
          </a:bodyPr>
          <a:lstStyle/>
          <a:p>
            <a:pPr algn="ctr" fontAlgn="base">
              <a:spcBef>
                <a:spcPct val="0"/>
              </a:spcBef>
              <a:spcAft>
                <a:spcPct val="0"/>
              </a:spcAft>
            </a:pPr>
            <a:r>
              <a:rPr lang="ca-ES" sz="2800" i="1" dirty="0">
                <a:solidFill>
                  <a:srgbClr val="FFFF4F"/>
                </a:solidFill>
                <a:effectLst>
                  <a:glow rad="228600">
                    <a:srgbClr val="000000">
                      <a:satMod val="175000"/>
                      <a:alpha val="40000"/>
                    </a:srgbClr>
                  </a:glow>
                  <a:outerShdw blurRad="50800" dist="114300" algn="l" rotWithShape="0">
                    <a:srgbClr val="000000"/>
                  </a:outerShdw>
                </a:effectLst>
                <a:latin typeface="Comic Sans MS" pitchFamily="66" charset="0"/>
                <a:cs typeface="Times New Roman" charset="0"/>
              </a:rPr>
              <a:t> </a:t>
            </a:r>
            <a:r>
              <a:rPr lang="ca-ES" sz="3200" i="1" dirty="0">
                <a:solidFill>
                  <a:srgbClr val="FFFF4F"/>
                </a:solidFill>
                <a:effectLst>
                  <a:glow rad="228600">
                    <a:srgbClr val="000000">
                      <a:satMod val="175000"/>
                      <a:alpha val="40000"/>
                    </a:srgbClr>
                  </a:glow>
                  <a:outerShdw blurRad="50800" dist="114300" algn="l" rotWithShape="0">
                    <a:srgbClr val="000000"/>
                  </a:outerShdw>
                </a:effectLst>
                <a:latin typeface="Comic Sans MS" pitchFamily="66" charset="0"/>
                <a:cs typeface="Times New Roman" charset="0"/>
              </a:rPr>
              <a:t>Tus </a:t>
            </a:r>
            <a:r>
              <a:rPr lang="ca-ES" sz="3200" i="1" dirty="0" err="1">
                <a:solidFill>
                  <a:srgbClr val="FFFF4F"/>
                </a:solidFill>
                <a:effectLst>
                  <a:glow rad="228600">
                    <a:srgbClr val="000000">
                      <a:satMod val="175000"/>
                      <a:alpha val="40000"/>
                    </a:srgbClr>
                  </a:glow>
                  <a:outerShdw blurRad="50800" dist="114300" algn="l" rotWithShape="0">
                    <a:srgbClr val="000000"/>
                  </a:outerShdw>
                </a:effectLst>
                <a:latin typeface="Comic Sans MS" pitchFamily="66" charset="0"/>
                <a:cs typeface="Times New Roman" charset="0"/>
              </a:rPr>
              <a:t>palabras</a:t>
            </a:r>
            <a:r>
              <a:rPr lang="ca-ES" sz="3200" i="1" dirty="0">
                <a:solidFill>
                  <a:srgbClr val="FFFF4F"/>
                </a:solidFill>
                <a:effectLst>
                  <a:glow rad="228600">
                    <a:srgbClr val="000000">
                      <a:satMod val="175000"/>
                      <a:alpha val="40000"/>
                    </a:srgbClr>
                  </a:glow>
                  <a:outerShdw blurRad="50800" dist="114300" algn="l" rotWithShape="0">
                    <a:srgbClr val="000000"/>
                  </a:outerShdw>
                </a:effectLst>
                <a:latin typeface="Comic Sans MS" pitchFamily="66" charset="0"/>
                <a:cs typeface="Times New Roman" charset="0"/>
              </a:rPr>
              <a:t>, Señor</a:t>
            </a:r>
            <a:r>
              <a:rPr lang="ca-ES" sz="3200" i="1" dirty="0" smtClean="0">
                <a:solidFill>
                  <a:srgbClr val="FFFF4F"/>
                </a:solidFill>
                <a:effectLst>
                  <a:glow rad="228600">
                    <a:srgbClr val="000000">
                      <a:satMod val="175000"/>
                      <a:alpha val="40000"/>
                    </a:srgbClr>
                  </a:glow>
                  <a:outerShdw blurRad="50800" dist="114300" algn="l" rotWithShape="0">
                    <a:srgbClr val="000000"/>
                  </a:outerShdw>
                </a:effectLst>
                <a:latin typeface="Comic Sans MS" pitchFamily="66" charset="0"/>
                <a:cs typeface="Times New Roman" charset="0"/>
              </a:rPr>
              <a:t>, son </a:t>
            </a:r>
            <a:r>
              <a:rPr lang="ca-ES" sz="3200" i="1" dirty="0" err="1">
                <a:solidFill>
                  <a:srgbClr val="FFFF4F"/>
                </a:solidFill>
                <a:effectLst>
                  <a:glow rad="228600">
                    <a:srgbClr val="000000">
                      <a:satMod val="175000"/>
                      <a:alpha val="40000"/>
                    </a:srgbClr>
                  </a:glow>
                  <a:outerShdw blurRad="50800" dist="114300" algn="l" rotWithShape="0">
                    <a:srgbClr val="000000"/>
                  </a:outerShdw>
                </a:effectLst>
                <a:latin typeface="Comic Sans MS" pitchFamily="66" charset="0"/>
                <a:cs typeface="Times New Roman" charset="0"/>
              </a:rPr>
              <a:t>espíritu</a:t>
            </a:r>
            <a:r>
              <a:rPr lang="ca-ES" sz="3200" i="1" dirty="0">
                <a:solidFill>
                  <a:srgbClr val="FFFF4F"/>
                </a:solidFill>
                <a:effectLst>
                  <a:glow rad="228600">
                    <a:srgbClr val="000000">
                      <a:satMod val="175000"/>
                      <a:alpha val="40000"/>
                    </a:srgbClr>
                  </a:glow>
                  <a:outerShdw blurRad="50800" dist="114300" algn="l" rotWithShape="0">
                    <a:srgbClr val="000000"/>
                  </a:outerShdw>
                </a:effectLst>
                <a:latin typeface="Comic Sans MS" pitchFamily="66" charset="0"/>
                <a:cs typeface="Times New Roman" charset="0"/>
              </a:rPr>
              <a:t> y vida.</a:t>
            </a:r>
          </a:p>
        </p:txBody>
      </p:sp>
      <p:sp>
        <p:nvSpPr>
          <p:cNvPr id="5124" name="Rectangle 4"/>
          <p:cNvSpPr>
            <a:spLocks noChangeArrowheads="1"/>
          </p:cNvSpPr>
          <p:nvPr/>
        </p:nvSpPr>
        <p:spPr bwMode="auto">
          <a:xfrm>
            <a:off x="496866" y="2251471"/>
            <a:ext cx="8131979" cy="2062103"/>
          </a:xfrm>
          <a:prstGeom prst="rect">
            <a:avLst/>
          </a:prstGeom>
          <a:noFill/>
          <a:ln w="9525">
            <a:noFill/>
            <a:miter lim="800000"/>
            <a:headEnd/>
            <a:tailEnd/>
          </a:ln>
          <a:effectLst>
            <a:softEdge rad="635000"/>
          </a:effectLst>
        </p:spPr>
        <p:txBody>
          <a:bodyPr wrap="square">
            <a:spAutoFit/>
          </a:bodyPr>
          <a:lstStyle/>
          <a:p>
            <a:pPr algn="ctr" fontAlgn="base">
              <a:spcBef>
                <a:spcPct val="0"/>
              </a:spcBef>
              <a:spcAft>
                <a:spcPct val="0"/>
              </a:spcAft>
            </a:pPr>
            <a:r>
              <a:rPr lang="ca-ES" sz="3200" b="1" i="1" dirty="0">
                <a:solidFill>
                  <a:srgbClr val="FFFF4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Que te agraden las </a:t>
            </a:r>
            <a:r>
              <a:rPr lang="ca-ES" sz="3200" b="1" i="1" dirty="0" err="1">
                <a:solidFill>
                  <a:srgbClr val="FFFF4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palabras</a:t>
            </a:r>
            <a:r>
              <a:rPr lang="ca-ES" sz="3200" b="1" i="1" dirty="0">
                <a:solidFill>
                  <a:srgbClr val="FFFF4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 de mi boca, y </a:t>
            </a:r>
            <a:r>
              <a:rPr lang="ca-ES" sz="3200" b="1" i="1" dirty="0" err="1">
                <a:solidFill>
                  <a:srgbClr val="FFFF4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llegue</a:t>
            </a:r>
            <a:r>
              <a:rPr lang="ca-ES" sz="3200" b="1" i="1" dirty="0">
                <a:solidFill>
                  <a:srgbClr val="FFFF4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 a tu presencia el meditar de mi </a:t>
            </a:r>
            <a:r>
              <a:rPr lang="ca-ES" sz="3200" b="1" i="1" dirty="0" err="1">
                <a:solidFill>
                  <a:srgbClr val="FFFF4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corazón</a:t>
            </a:r>
            <a:r>
              <a:rPr lang="ca-ES" sz="3200" b="1" i="1" dirty="0">
                <a:solidFill>
                  <a:srgbClr val="FFFF4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 Señor, roca </a:t>
            </a:r>
            <a:r>
              <a:rPr lang="ca-ES" sz="3200" b="1" i="1" dirty="0" err="1">
                <a:solidFill>
                  <a:srgbClr val="FFFF4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mía</a:t>
            </a:r>
            <a:r>
              <a:rPr lang="ca-ES" sz="3200" b="1" i="1" dirty="0">
                <a:solidFill>
                  <a:srgbClr val="FFFF4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 </a:t>
            </a:r>
            <a:r>
              <a:rPr lang="ca-ES" sz="3200" b="1" i="1" dirty="0" err="1">
                <a:solidFill>
                  <a:srgbClr val="FFFF4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redentor</a:t>
            </a:r>
            <a:r>
              <a:rPr lang="ca-ES" sz="3200" b="1" i="1" dirty="0">
                <a:solidFill>
                  <a:srgbClr val="FFFF4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 </a:t>
            </a:r>
            <a:r>
              <a:rPr lang="ca-ES" sz="3200" b="1" i="1" dirty="0" err="1">
                <a:solidFill>
                  <a:srgbClr val="FFFF4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mío</a:t>
            </a:r>
            <a:r>
              <a:rPr lang="ca-ES" sz="3200" b="1" i="1" dirty="0">
                <a:solidFill>
                  <a:srgbClr val="FFFF4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a:t>
            </a:r>
          </a:p>
        </p:txBody>
      </p:sp>
    </p:spTree>
    <p:extLst>
      <p:ext uri="{BB962C8B-B14F-4D97-AF65-F5344CB8AC3E}">
        <p14:creationId xmlns:p14="http://schemas.microsoft.com/office/powerpoint/2010/main" val="388880326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strips(downRight)">
                                      <p:cBhvr>
                                        <p:cTn id="7" dur="4000"/>
                                        <p:tgtEl>
                                          <p:spTgt spid="5124"/>
                                        </p:tgtEl>
                                      </p:cBhvr>
                                    </p:animEffect>
                                  </p:childTnLst>
                                </p:cTn>
                              </p:par>
                            </p:childTnLst>
                          </p:cTn>
                        </p:par>
                        <p:par>
                          <p:cTn id="8" fill="hold">
                            <p:stCondLst>
                              <p:cond delay="4000"/>
                            </p:stCondLst>
                            <p:childTnLst>
                              <p:par>
                                <p:cTn id="9" presetID="23" presetClass="entr" presetSubtype="528" fill="hold" grpId="0" nodeType="afterEffect">
                                  <p:stCondLst>
                                    <p:cond delay="0"/>
                                  </p:stCondLst>
                                  <p:childTnLst>
                                    <p:set>
                                      <p:cBhvr>
                                        <p:cTn id="10" dur="1" fill="hold">
                                          <p:stCondLst>
                                            <p:cond delay="0"/>
                                          </p:stCondLst>
                                        </p:cTn>
                                        <p:tgtEl>
                                          <p:spTgt spid="5123"/>
                                        </p:tgtEl>
                                        <p:attrNameLst>
                                          <p:attrName>style.visibility</p:attrName>
                                        </p:attrNameLst>
                                      </p:cBhvr>
                                      <p:to>
                                        <p:strVal val="visible"/>
                                      </p:to>
                                    </p:set>
                                    <p:anim calcmode="lin" valueType="num">
                                      <p:cBhvr>
                                        <p:cTn id="11" dur="2000" fill="hold"/>
                                        <p:tgtEl>
                                          <p:spTgt spid="5123"/>
                                        </p:tgtEl>
                                        <p:attrNameLst>
                                          <p:attrName>ppt_w</p:attrName>
                                        </p:attrNameLst>
                                      </p:cBhvr>
                                      <p:tavLst>
                                        <p:tav tm="0">
                                          <p:val>
                                            <p:fltVal val="0"/>
                                          </p:val>
                                        </p:tav>
                                        <p:tav tm="100000">
                                          <p:val>
                                            <p:strVal val="#ppt_w"/>
                                          </p:val>
                                        </p:tav>
                                      </p:tavLst>
                                    </p:anim>
                                    <p:anim calcmode="lin" valueType="num">
                                      <p:cBhvr>
                                        <p:cTn id="12" dur="2000" fill="hold"/>
                                        <p:tgtEl>
                                          <p:spTgt spid="5123"/>
                                        </p:tgtEl>
                                        <p:attrNameLst>
                                          <p:attrName>ppt_h</p:attrName>
                                        </p:attrNameLst>
                                      </p:cBhvr>
                                      <p:tavLst>
                                        <p:tav tm="0">
                                          <p:val>
                                            <p:fltVal val="0"/>
                                          </p:val>
                                        </p:tav>
                                        <p:tav tm="100000">
                                          <p:val>
                                            <p:strVal val="#ppt_h"/>
                                          </p:val>
                                        </p:tav>
                                      </p:tavLst>
                                    </p:anim>
                                    <p:anim calcmode="lin" valueType="num">
                                      <p:cBhvr>
                                        <p:cTn id="13" dur="2000" fill="hold"/>
                                        <p:tgtEl>
                                          <p:spTgt spid="5123"/>
                                        </p:tgtEl>
                                        <p:attrNameLst>
                                          <p:attrName>ppt_x</p:attrName>
                                        </p:attrNameLst>
                                      </p:cBhvr>
                                      <p:tavLst>
                                        <p:tav tm="0">
                                          <p:val>
                                            <p:fltVal val="0.5"/>
                                          </p:val>
                                        </p:tav>
                                        <p:tav tm="100000">
                                          <p:val>
                                            <p:strVal val="#ppt_x"/>
                                          </p:val>
                                        </p:tav>
                                      </p:tavLst>
                                    </p:anim>
                                    <p:anim calcmode="lin" valueType="num">
                                      <p:cBhvr>
                                        <p:cTn id="14" dur="2000" fill="hold"/>
                                        <p:tgtEl>
                                          <p:spTgt spid="51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70" y="513833"/>
            <a:ext cx="8183512" cy="5835451"/>
          </a:xfrm>
          <a:prstGeom prst="rect">
            <a:avLst/>
          </a:prstGeom>
          <a:scene3d>
            <a:camera prst="orthographicFront"/>
            <a:lightRig rig="threePt" dir="t"/>
          </a:scene3d>
          <a:sp3d>
            <a:bevelT prst="convex"/>
          </a:sp3d>
        </p:spPr>
      </p:pic>
      <p:sp>
        <p:nvSpPr>
          <p:cNvPr id="3" name="2 Marcador de contenido"/>
          <p:cNvSpPr>
            <a:spLocks noGrp="1"/>
          </p:cNvSpPr>
          <p:nvPr>
            <p:ph idx="1"/>
          </p:nvPr>
        </p:nvSpPr>
        <p:spPr>
          <a:xfrm>
            <a:off x="615720" y="513833"/>
            <a:ext cx="8060362" cy="799812"/>
          </a:xfrm>
        </p:spPr>
        <p:txBody>
          <a:bodyPr/>
          <a:lstStyle/>
          <a:p>
            <a:pPr>
              <a:buNone/>
            </a:pPr>
            <a:r>
              <a:rPr lang="es-ES_tradnl" sz="2000" b="1" dirty="0" smtClean="0">
                <a:solidFill>
                  <a:schemeClr val="bg1"/>
                </a:solidFill>
                <a:effectLst>
                  <a:outerShdw blurRad="50800" dist="38100" algn="l" rotWithShape="0">
                    <a:prstClr val="black"/>
                  </a:outerShdw>
                </a:effectLst>
                <a:latin typeface="Comic Sans MS" panose="030F0702030302020204" pitchFamily="66" charset="0"/>
                <a:ea typeface="Adobe Fan Heiti Std B" pitchFamily="34" charset="-128"/>
              </a:rPr>
              <a:t>Ambientación: </a:t>
            </a:r>
          </a:p>
          <a:p>
            <a:pPr>
              <a:buNone/>
            </a:pPr>
            <a:r>
              <a:rPr lang="es-ES_tradnl" sz="2000" dirty="0" smtClean="0">
                <a:solidFill>
                  <a:srgbClr val="FFFF00"/>
                </a:solidFill>
                <a:effectLst>
                  <a:outerShdw blurRad="50800" dist="38100" algn="l" rotWithShape="0">
                    <a:prstClr val="black"/>
                  </a:outerShdw>
                </a:effectLst>
                <a:latin typeface="Comic Sans MS" panose="030F0702030302020204" pitchFamily="66" charset="0"/>
                <a:ea typeface="Adobe Fan Heiti Std B" pitchFamily="34" charset="-128"/>
              </a:rPr>
              <a:t>Biblia abierta al centro, sobre ella un cartel que diga: HOY</a:t>
            </a:r>
            <a:endParaRPr lang="es-PE" sz="2000" dirty="0" smtClean="0">
              <a:solidFill>
                <a:srgbClr val="FFFF00"/>
              </a:solidFill>
              <a:effectLst>
                <a:outerShdw blurRad="50800" dist="38100" algn="l" rotWithShape="0">
                  <a:prstClr val="black"/>
                </a:outerShdw>
              </a:effectLst>
              <a:latin typeface="Comic Sans MS" panose="030F0702030302020204" pitchFamily="66" charset="0"/>
              <a:ea typeface="Adobe Fan Heiti Std B" pitchFamily="34" charset="-128"/>
            </a:endParaRPr>
          </a:p>
          <a:p>
            <a:pPr>
              <a:buNone/>
            </a:pPr>
            <a:r>
              <a:rPr lang="es-ES_tradnl" sz="2000" b="1" dirty="0" smtClean="0">
                <a:solidFill>
                  <a:srgbClr val="FFFF00"/>
                </a:solidFill>
                <a:effectLst>
                  <a:outerShdw blurRad="50800" dist="38100" algn="l" rotWithShape="0">
                    <a:prstClr val="black"/>
                  </a:outerShdw>
                </a:effectLst>
                <a:latin typeface="Comic Sans MS" panose="030F0702030302020204" pitchFamily="66" charset="0"/>
                <a:ea typeface="Adobe Fan Heiti Std B" pitchFamily="34" charset="-128"/>
              </a:rPr>
              <a:t> </a:t>
            </a:r>
            <a:endParaRPr lang="es-PE" sz="2000" dirty="0" smtClean="0">
              <a:solidFill>
                <a:srgbClr val="FFFF00"/>
              </a:solidFill>
              <a:effectLst>
                <a:outerShdw blurRad="50800" dist="38100" algn="l" rotWithShape="0">
                  <a:prstClr val="black"/>
                </a:outerShdw>
              </a:effectLst>
              <a:latin typeface="Comic Sans MS" panose="030F0702030302020204" pitchFamily="66" charset="0"/>
              <a:ea typeface="Adobe Fan Heiti Std B" pitchFamily="34" charset="-128"/>
            </a:endParaRPr>
          </a:p>
          <a:p>
            <a:pPr>
              <a:buNone/>
            </a:pPr>
            <a:endParaRPr lang="es-PE" sz="2000" dirty="0">
              <a:solidFill>
                <a:srgbClr val="FFFF00"/>
              </a:solidFill>
              <a:effectLst>
                <a:outerShdw blurRad="50800" dist="38100" algn="l" rotWithShape="0">
                  <a:prstClr val="black"/>
                </a:outerShdw>
              </a:effectLst>
              <a:latin typeface="Comic Sans MS" panose="030F0702030302020204" pitchFamily="66" charset="0"/>
              <a:ea typeface="Adobe Fan Heiti Std B" pitchFamily="34" charset="-128"/>
            </a:endParaRPr>
          </a:p>
        </p:txBody>
      </p:sp>
      <p:sp>
        <p:nvSpPr>
          <p:cNvPr id="5" name="2 Marcador de contenido"/>
          <p:cNvSpPr txBox="1">
            <a:spLocks/>
          </p:cNvSpPr>
          <p:nvPr/>
        </p:nvSpPr>
        <p:spPr bwMode="auto">
          <a:xfrm>
            <a:off x="484547" y="5989244"/>
            <a:ext cx="8191536"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s-ES_tradnl" b="1" kern="0" dirty="0">
                <a:solidFill>
                  <a:srgbClr val="FFFFFF"/>
                </a:solidFill>
                <a:effectLst>
                  <a:outerShdw blurRad="38100" dist="38100" dir="2700000" algn="tl">
                    <a:srgbClr val="000000"/>
                  </a:outerShdw>
                </a:effectLst>
                <a:latin typeface="Comic Sans MS" panose="030F0702030302020204" pitchFamily="66" charset="0"/>
                <a:ea typeface="Adobe Fan Heiti Std B" pitchFamily="34" charset="-128"/>
              </a:rPr>
              <a:t>Cantos sugeridos: </a:t>
            </a:r>
            <a:r>
              <a:rPr lang="es-ES_tradnl" kern="0" dirty="0">
                <a:solidFill>
                  <a:srgbClr val="FFFFFF"/>
                </a:solidFill>
                <a:effectLst>
                  <a:outerShdw blurRad="38100" dist="38100" dir="2700000" algn="tl">
                    <a:srgbClr val="000000"/>
                  </a:outerShdw>
                </a:effectLst>
                <a:latin typeface="Comic Sans MS" panose="030F0702030302020204" pitchFamily="66" charset="0"/>
                <a:ea typeface="Adobe Fan Heiti Std B" pitchFamily="34" charset="-128"/>
              </a:rPr>
              <a:t>El Espíritu de Dios está sobre mí,  Bendigamos al </a:t>
            </a:r>
            <a:r>
              <a:rPr lang="es-ES_tradnl" kern="0" dirty="0" smtClean="0">
                <a:solidFill>
                  <a:srgbClr val="FFFFFF"/>
                </a:solidFill>
                <a:effectLst>
                  <a:outerShdw blurRad="38100" dist="38100" dir="2700000" algn="tl">
                    <a:srgbClr val="000000"/>
                  </a:outerShdw>
                </a:effectLst>
                <a:latin typeface="Comic Sans MS" panose="030F0702030302020204" pitchFamily="66" charset="0"/>
                <a:ea typeface="Adobe Fan Heiti Std B" pitchFamily="34" charset="-128"/>
              </a:rPr>
              <a:t>Señor</a:t>
            </a:r>
            <a:endParaRPr lang="es-PE" kern="0" dirty="0">
              <a:solidFill>
                <a:srgbClr val="FFFFFF"/>
              </a:solidFill>
              <a:effectLst>
                <a:outerShdw blurRad="38100" dist="38100" dir="2700000" algn="tl">
                  <a:srgbClr val="000000"/>
                </a:outerShdw>
              </a:effectLst>
              <a:latin typeface="Comic Sans MS" panose="030F0702030302020204" pitchFamily="66" charset="0"/>
              <a:ea typeface="Adobe Fan Heiti Std B" pitchFamily="34" charset="-128"/>
            </a:endParaRPr>
          </a:p>
        </p:txBody>
      </p:sp>
      <p:sp>
        <p:nvSpPr>
          <p:cNvPr id="2" name="Rectángulo 1"/>
          <p:cNvSpPr/>
          <p:nvPr/>
        </p:nvSpPr>
        <p:spPr>
          <a:xfrm>
            <a:off x="3512093" y="2127950"/>
            <a:ext cx="1816523" cy="1015663"/>
          </a:xfrm>
          <a:prstGeom prst="rect">
            <a:avLst/>
          </a:prstGeom>
          <a:solidFill>
            <a:srgbClr val="7F5831"/>
          </a:solidFill>
          <a:ln>
            <a:solidFill>
              <a:srgbClr val="FFFF00"/>
            </a:solidFill>
          </a:ln>
          <a:scene3d>
            <a:camera prst="orthographicFront"/>
            <a:lightRig rig="threePt" dir="t"/>
          </a:scene3d>
          <a:sp3d>
            <a:bevelT w="152400" h="50800" prst="softRound"/>
          </a:sp3d>
        </p:spPr>
        <p:txBody>
          <a:bodyPr wrap="square">
            <a:spAutoFit/>
          </a:bodyPr>
          <a:lstStyle/>
          <a:p>
            <a:pPr>
              <a:buNone/>
            </a:pPr>
            <a:r>
              <a:rPr lang="es-ES_tradnl" sz="6000" dirty="0">
                <a:solidFill>
                  <a:srgbClr val="FFFF00"/>
                </a:solidFill>
                <a:effectLst>
                  <a:outerShdw blurRad="50800" dist="38100" algn="l" rotWithShape="0">
                    <a:prstClr val="black"/>
                  </a:outerShdw>
                </a:effectLst>
                <a:latin typeface="AR DARLING" panose="02000000000000000000" pitchFamily="2" charset="0"/>
                <a:ea typeface="Adobe Fan Heiti Std B" pitchFamily="34" charset="-128"/>
              </a:rPr>
              <a:t>HOY</a:t>
            </a:r>
            <a:endParaRPr lang="es-PE" sz="6000" dirty="0">
              <a:solidFill>
                <a:srgbClr val="FFFF00"/>
              </a:solidFill>
              <a:effectLst>
                <a:outerShdw blurRad="50800" dist="38100" algn="l" rotWithShape="0">
                  <a:prstClr val="black"/>
                </a:outerShdw>
              </a:effectLst>
              <a:latin typeface="AR DARLING" panose="02000000000000000000" pitchFamily="2" charset="0"/>
              <a:ea typeface="Adobe Fan Heiti Std B" pitchFamily="34" charset="-128"/>
            </a:endParaRPr>
          </a:p>
        </p:txBody>
      </p:sp>
    </p:spTree>
    <p:extLst>
      <p:ext uri="{BB962C8B-B14F-4D97-AF65-F5344CB8AC3E}">
        <p14:creationId xmlns:p14="http://schemas.microsoft.com/office/powerpoint/2010/main" val="1891394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72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8400"/>
                            </p:stCondLst>
                            <p:childTnLst>
                              <p:par>
                                <p:cTn id="19" presetID="15" presetClass="entr" presetSubtype="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53" y="528484"/>
            <a:ext cx="8144250" cy="5820800"/>
          </a:xfrm>
          <a:prstGeom prst="rect">
            <a:avLst/>
          </a:prstGeom>
        </p:spPr>
      </p:pic>
      <p:sp>
        <p:nvSpPr>
          <p:cNvPr id="13" name="2 Marcador de contenido"/>
          <p:cNvSpPr>
            <a:spLocks noGrp="1"/>
          </p:cNvSpPr>
          <p:nvPr>
            <p:ph idx="1"/>
          </p:nvPr>
        </p:nvSpPr>
        <p:spPr>
          <a:xfrm>
            <a:off x="1687133" y="1642199"/>
            <a:ext cx="6581104" cy="4101778"/>
          </a:xfrm>
        </p:spPr>
        <p:txBody>
          <a:bodyPr/>
          <a:lstStyle/>
          <a:p>
            <a:pPr marL="136525" indent="0" algn="ctr">
              <a:buNone/>
            </a:pPr>
            <a:r>
              <a:rPr lang="es-PE" sz="2000" b="1" dirty="0">
                <a:solidFill>
                  <a:schemeClr val="accent1">
                    <a:lumMod val="50000"/>
                  </a:schemeClr>
                </a:solidFill>
                <a:latin typeface="Arial Narrow" panose="020B0606020202030204" pitchFamily="34" charset="0"/>
              </a:rPr>
              <a:t>M</a:t>
            </a:r>
            <a:r>
              <a:rPr lang="es-PE" sz="2000" b="1" u="sng" dirty="0">
                <a:solidFill>
                  <a:schemeClr val="accent1">
                    <a:lumMod val="50000"/>
                  </a:schemeClr>
                </a:solidFill>
                <a:latin typeface="Arial Narrow" panose="020B0606020202030204" pitchFamily="34" charset="0"/>
              </a:rPr>
              <a:t>otivación</a:t>
            </a:r>
            <a:r>
              <a:rPr lang="es-PE" sz="2000" b="1" dirty="0">
                <a:solidFill>
                  <a:schemeClr val="accent1">
                    <a:lumMod val="50000"/>
                  </a:schemeClr>
                </a:solidFill>
                <a:latin typeface="Arial Narrow" panose="020B0606020202030204" pitchFamily="34" charset="0"/>
              </a:rPr>
              <a:t>: Vicente, en una conferencia a los misioneros sobre la conformidad con la voluntad de Dios, les transmite la alegría y el gozo de continuar, nosotros, la misión que fue anunciada por la boca del profeta Isaías y realizada en plenitud por Cristo</a:t>
            </a:r>
            <a:r>
              <a:rPr lang="es-PE" sz="2000" b="1" dirty="0" smtClean="0">
                <a:solidFill>
                  <a:schemeClr val="accent1">
                    <a:lumMod val="50000"/>
                  </a:schemeClr>
                </a:solidFill>
                <a:latin typeface="Arial Narrow" panose="020B0606020202030204" pitchFamily="34" charset="0"/>
              </a:rPr>
              <a:t>:</a:t>
            </a:r>
            <a:endParaRPr lang="es-PE" sz="2000" b="1" dirty="0">
              <a:solidFill>
                <a:schemeClr val="accent1">
                  <a:lumMod val="50000"/>
                </a:schemeClr>
              </a:solidFill>
              <a:latin typeface="Arial Narrow" panose="020B0606020202030204" pitchFamily="34" charset="0"/>
            </a:endParaRPr>
          </a:p>
          <a:p>
            <a:pPr marL="136525" indent="0" algn="ctr">
              <a:buNone/>
            </a:pPr>
            <a:r>
              <a:rPr lang="es-PE" sz="2000" b="1" i="1" dirty="0">
                <a:solidFill>
                  <a:schemeClr val="accent1">
                    <a:lumMod val="50000"/>
                  </a:schemeClr>
                </a:solidFill>
                <a:latin typeface="Arial Narrow" panose="020B0606020202030204" pitchFamily="34" charset="0"/>
              </a:rPr>
              <a:t>“¡Qué dicha, padres, hacer siempre y en todas las cosas la voluntad de Dios! ¿No es esto hacer lo que el Hijo de Dios vino a hacer en la tierra, como ya hemos dicho? El Hijo de Dios vino a evangelizar a los pobres; y nosotros, padres, ¿no hemos sido enviados a lo mismo? Sí, los misioneros han sido enviados a evangelizar a los pobres. ¡Qué dicha hacer en la tierra lo mismo que hizo nuestro Señor, que es enseñar el camino del cielo a los pobres!” (XI, 209)</a:t>
            </a:r>
          </a:p>
          <a:p>
            <a:pPr marL="136525" indent="0" algn="ctr">
              <a:buNone/>
            </a:pPr>
            <a:endParaRPr lang="es-PE" sz="2000" b="1" i="1" dirty="0" smtClean="0">
              <a:solidFill>
                <a:schemeClr val="accent1">
                  <a:lumMod val="50000"/>
                </a:schemeClr>
              </a:solidFill>
              <a:latin typeface="Arial Narrow" panose="020B0606020202030204" pitchFamily="34" charset="0"/>
            </a:endParaRPr>
          </a:p>
          <a:p>
            <a:pPr algn="ctr"/>
            <a:endParaRPr lang="es-PE" sz="2000" b="1" i="1" dirty="0">
              <a:solidFill>
                <a:schemeClr val="accent1">
                  <a:lumMod val="50000"/>
                </a:schemeClr>
              </a:solidFill>
              <a:latin typeface="Arial Narrow" panose="020B0606020202030204" pitchFamily="34" charset="0"/>
            </a:endParaRPr>
          </a:p>
        </p:txBody>
      </p:sp>
      <p:sp>
        <p:nvSpPr>
          <p:cNvPr id="12" name="Rectángulo redondeado 11"/>
          <p:cNvSpPr>
            <a:spLocks noChangeArrowheads="1"/>
          </p:cNvSpPr>
          <p:nvPr/>
        </p:nvSpPr>
        <p:spPr bwMode="auto">
          <a:xfrm>
            <a:off x="1584101" y="579166"/>
            <a:ext cx="3017212" cy="753941"/>
          </a:xfrm>
          <a:prstGeom prst="roundRect">
            <a:avLst>
              <a:gd name="adj" fmla="val 16667"/>
            </a:avLst>
          </a:prstGeom>
          <a:solidFill>
            <a:srgbClr val="8FFF8F"/>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sz="1400" b="1" kern="0" dirty="0">
                <a:solidFill>
                  <a:srgbClr val="000099"/>
                </a:solidFill>
                <a:latin typeface="Times New Roman" panose="02020603050405020304" pitchFamily="18" charset="0"/>
                <a:ea typeface="Times New Roman" panose="02020603050405020304" pitchFamily="18" charset="0"/>
              </a:rPr>
              <a:t>CONTEMPLATIO</a:t>
            </a:r>
            <a:endParaRPr lang="es-PE" sz="1400" kern="0" dirty="0">
              <a:solidFill>
                <a:srgbClr val="000099"/>
              </a:solidFill>
              <a:latin typeface="Times New Roman" panose="02020603050405020304" pitchFamily="18" charset="0"/>
              <a:ea typeface="Times New Roman" panose="02020603050405020304" pitchFamily="18" charset="0"/>
            </a:endParaRPr>
          </a:p>
          <a:p>
            <a:pPr indent="19050" algn="ctr">
              <a:defRPr/>
            </a:pPr>
            <a:r>
              <a:rPr lang="es-ES_tradnl" sz="1600" b="1" kern="0" dirty="0">
                <a:solidFill>
                  <a:srgbClr val="880000"/>
                </a:solidFill>
                <a:latin typeface="Times New Roman" panose="02020603050405020304" pitchFamily="18" charset="0"/>
                <a:ea typeface="Times New Roman" panose="02020603050405020304" pitchFamily="18" charset="0"/>
              </a:rPr>
              <a:t>¿Qué me lleva a hacer el texto?</a:t>
            </a:r>
            <a:endParaRPr lang="es-PE" sz="2400" kern="0" dirty="0">
              <a:solidFill>
                <a:srgbClr val="880000"/>
              </a:solidFill>
              <a:latin typeface="Times New Roman" panose="02020603050405020304" pitchFamily="18" charset="0"/>
              <a:ea typeface="Times New Roman" panose="02020603050405020304" pitchFamily="18" charset="0"/>
            </a:endParaRPr>
          </a:p>
        </p:txBody>
      </p:sp>
      <p:pic>
        <p:nvPicPr>
          <p:cNvPr id="15" name="Picture 2" descr="http://nobility.org/wp-content/uploads/2012/09/St.-Vinc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307" y="3475583"/>
            <a:ext cx="1313645" cy="255173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886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 calcmode="lin" valueType="num">
                                      <p:cBhvr>
                                        <p:cTn id="9" dur="750" fill="hold"/>
                                        <p:tgtEl>
                                          <p:spTgt spid="13"/>
                                        </p:tgtEl>
                                        <p:attrNameLst>
                                          <p:attrName>ppt_x</p:attrName>
                                        </p:attrNameLst>
                                      </p:cBhvr>
                                      <p:tavLst>
                                        <p:tav tm="0">
                                          <p:val>
                                            <p:fltVal val="0.5"/>
                                          </p:val>
                                        </p:tav>
                                        <p:tav tm="100000">
                                          <p:val>
                                            <p:strVal val="#ppt_x"/>
                                          </p:val>
                                        </p:tav>
                                      </p:tavLst>
                                    </p:anim>
                                    <p:anim calcmode="lin" valueType="num">
                                      <p:cBhvr>
                                        <p:cTn id="10" dur="75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61" y="553791"/>
            <a:ext cx="8139447" cy="5795494"/>
          </a:xfrm>
          <a:prstGeom prst="rect">
            <a:avLst/>
          </a:prstGeom>
          <a:scene3d>
            <a:camera prst="orthographicFront"/>
            <a:lightRig rig="threePt" dir="t"/>
          </a:scene3d>
          <a:sp3d>
            <a:bevelT prst="convex"/>
          </a:sp3d>
        </p:spPr>
      </p:pic>
      <p:sp>
        <p:nvSpPr>
          <p:cNvPr id="3" name="2 Marcador de contenido"/>
          <p:cNvSpPr>
            <a:spLocks noGrp="1"/>
          </p:cNvSpPr>
          <p:nvPr>
            <p:ph idx="1"/>
          </p:nvPr>
        </p:nvSpPr>
        <p:spPr>
          <a:xfrm>
            <a:off x="1603318" y="4347265"/>
            <a:ext cx="6664919" cy="1783080"/>
          </a:xfrm>
        </p:spPr>
        <p:txBody>
          <a:bodyPr/>
          <a:lstStyle/>
          <a:p>
            <a:pPr algn="ctr">
              <a:buNone/>
            </a:pPr>
            <a:r>
              <a:rPr lang="es-PE" sz="2800" dirty="0">
                <a:solidFill>
                  <a:srgbClr val="C00000"/>
                </a:solidFill>
                <a:effectLst>
                  <a:outerShdw blurRad="38100" dist="38100" dir="2700000" algn="tl">
                    <a:srgbClr val="000000">
                      <a:alpha val="43137"/>
                    </a:srgbClr>
                  </a:outerShdw>
                </a:effectLst>
                <a:latin typeface="Arial Narrow" panose="020B0606020202030204" pitchFamily="34" charset="0"/>
              </a:rPr>
              <a:t>Mejorar nuestra escucha de la Palabra, dejando que ella sea el centro de nuestras decisiones y que nuestros actos sean </a:t>
            </a:r>
            <a:r>
              <a:rPr lang="es-PE" sz="2800" dirty="0" smtClean="0">
                <a:solidFill>
                  <a:srgbClr val="C00000"/>
                </a:solidFill>
                <a:effectLst>
                  <a:outerShdw blurRad="38100" dist="38100" dir="2700000" algn="tl">
                    <a:srgbClr val="000000">
                      <a:alpha val="43137"/>
                    </a:srgbClr>
                  </a:outerShdw>
                </a:effectLst>
                <a:latin typeface="Arial Narrow" panose="020B0606020202030204" pitchFamily="34" charset="0"/>
              </a:rPr>
              <a:t>                                             hoy </a:t>
            </a:r>
            <a:r>
              <a:rPr lang="es-PE" sz="2800" dirty="0">
                <a:solidFill>
                  <a:srgbClr val="C00000"/>
                </a:solidFill>
                <a:effectLst>
                  <a:outerShdw blurRad="38100" dist="38100" dir="2700000" algn="tl">
                    <a:srgbClr val="000000">
                      <a:alpha val="43137"/>
                    </a:srgbClr>
                  </a:outerShdw>
                </a:effectLst>
                <a:latin typeface="Arial Narrow" panose="020B0606020202030204" pitchFamily="34" charset="0"/>
              </a:rPr>
              <a:t>Buena Nueva </a:t>
            </a:r>
            <a:r>
              <a:rPr lang="es-PE" sz="2800" dirty="0" smtClean="0">
                <a:solidFill>
                  <a:srgbClr val="C00000"/>
                </a:solidFill>
                <a:effectLst>
                  <a:outerShdw blurRad="38100" dist="38100" dir="2700000" algn="tl">
                    <a:srgbClr val="000000">
                      <a:alpha val="43137"/>
                    </a:srgbClr>
                  </a:outerShdw>
                </a:effectLst>
                <a:latin typeface="Arial Narrow" panose="020B0606020202030204" pitchFamily="34" charset="0"/>
              </a:rPr>
              <a:t>a </a:t>
            </a:r>
            <a:r>
              <a:rPr lang="es-PE" sz="2800" dirty="0">
                <a:solidFill>
                  <a:srgbClr val="C00000"/>
                </a:solidFill>
                <a:effectLst>
                  <a:outerShdw blurRad="38100" dist="38100" dir="2700000" algn="tl">
                    <a:srgbClr val="000000">
                      <a:alpha val="43137"/>
                    </a:srgbClr>
                  </a:outerShdw>
                </a:effectLst>
                <a:latin typeface="Arial Narrow" panose="020B0606020202030204" pitchFamily="34" charset="0"/>
              </a:rPr>
              <a:t>los pobres. </a:t>
            </a:r>
          </a:p>
        </p:txBody>
      </p:sp>
    </p:spTree>
    <p:extLst>
      <p:ext uri="{BB962C8B-B14F-4D97-AF65-F5344CB8AC3E}">
        <p14:creationId xmlns:p14="http://schemas.microsoft.com/office/powerpoint/2010/main" val="3802769554"/>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domingocosenza.files.wordpress.com/2014/12/jesus-declares-he-is-the-messiah_isaiah_3-1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98" y="515155"/>
            <a:ext cx="8130747" cy="5834130"/>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510976" y="771670"/>
            <a:ext cx="7525441" cy="5474584"/>
          </a:xfrm>
          <a:noFill/>
        </p:spPr>
        <p:txBody>
          <a:bodyPr/>
          <a:lstStyle/>
          <a:p>
            <a:pPr marL="0" indent="0">
              <a:spcBef>
                <a:spcPts val="0"/>
              </a:spcBef>
              <a:buNone/>
            </a:pPr>
            <a:r>
              <a:rPr lang="es-PE" sz="2100" b="1" i="1" dirty="0" smtClean="0">
                <a:solidFill>
                  <a:schemeClr val="bg1"/>
                </a:solidFill>
                <a:effectLst>
                  <a:outerShdw blurRad="50800" dist="76200" algn="l" rotWithShape="0">
                    <a:prstClr val="black"/>
                  </a:outerShdw>
                </a:effectLst>
                <a:latin typeface="Comic Sans MS" panose="030F0702030302020204" pitchFamily="66" charset="0"/>
              </a:rPr>
              <a:t>En </a:t>
            </a:r>
            <a:r>
              <a:rPr lang="es-PE" sz="2100" b="1" i="1" dirty="0">
                <a:solidFill>
                  <a:schemeClr val="bg1"/>
                </a:solidFill>
                <a:effectLst>
                  <a:outerShdw blurRad="50800" dist="76200" algn="l" rotWithShape="0">
                    <a:prstClr val="black"/>
                  </a:outerShdw>
                </a:effectLst>
                <a:latin typeface="Comic Sans MS" panose="030F0702030302020204" pitchFamily="66" charset="0"/>
              </a:rPr>
              <a:t>tu caminar por nuestra tierra,</a:t>
            </a:r>
          </a:p>
          <a:p>
            <a:pPr marL="0" indent="0">
              <a:spcBef>
                <a:spcPts val="0"/>
              </a:spcBef>
              <a:buNone/>
            </a:pPr>
            <a:r>
              <a:rPr lang="es-PE" sz="2100" b="1" i="1" dirty="0">
                <a:solidFill>
                  <a:schemeClr val="bg1"/>
                </a:solidFill>
                <a:effectLst>
                  <a:outerShdw blurRad="50800" dist="76200" algn="l" rotWithShape="0">
                    <a:prstClr val="black"/>
                  </a:outerShdw>
                </a:effectLst>
                <a:latin typeface="Comic Sans MS" panose="030F0702030302020204" pitchFamily="66" charset="0"/>
              </a:rPr>
              <a:t>has dado cumplimiento a las profecías antiguas</a:t>
            </a:r>
            <a:r>
              <a:rPr lang="es-PE" sz="2100" b="1" i="1" dirty="0" smtClean="0">
                <a:solidFill>
                  <a:schemeClr val="bg1"/>
                </a:solidFill>
                <a:effectLst>
                  <a:outerShdw blurRad="50800" dist="76200" algn="l" rotWithShape="0">
                    <a:prstClr val="black"/>
                  </a:outerShdw>
                </a:effectLst>
                <a:latin typeface="Comic Sans MS" panose="030F0702030302020204" pitchFamily="66" charset="0"/>
              </a:rPr>
              <a:t>:                             has </a:t>
            </a:r>
            <a:r>
              <a:rPr lang="es-PE" sz="2100" b="1" i="1" dirty="0">
                <a:solidFill>
                  <a:schemeClr val="bg1"/>
                </a:solidFill>
                <a:effectLst>
                  <a:outerShdw blurRad="50800" dist="76200" algn="l" rotWithShape="0">
                    <a:prstClr val="black"/>
                  </a:outerShdw>
                </a:effectLst>
                <a:latin typeface="Comic Sans MS" panose="030F0702030302020204" pitchFamily="66" charset="0"/>
              </a:rPr>
              <a:t>llenado nuestros anhelos,</a:t>
            </a:r>
          </a:p>
          <a:p>
            <a:pPr marL="0" indent="0">
              <a:spcBef>
                <a:spcPts val="0"/>
              </a:spcBef>
              <a:buNone/>
            </a:pPr>
            <a:r>
              <a:rPr lang="es-PE" sz="2100" b="1" i="1" dirty="0">
                <a:solidFill>
                  <a:schemeClr val="bg1"/>
                </a:solidFill>
                <a:effectLst>
                  <a:outerShdw blurRad="50800" dist="76200" algn="l" rotWithShape="0">
                    <a:prstClr val="black"/>
                  </a:outerShdw>
                </a:effectLst>
                <a:latin typeface="Comic Sans MS" panose="030F0702030302020204" pitchFamily="66" charset="0"/>
              </a:rPr>
              <a:t>has superado nuestras esperanzas.</a:t>
            </a:r>
          </a:p>
          <a:p>
            <a:pPr marL="0" indent="0">
              <a:spcBef>
                <a:spcPts val="0"/>
              </a:spcBef>
              <a:buNone/>
            </a:pPr>
            <a:r>
              <a:rPr lang="es-PE" sz="2100" b="1" i="1" dirty="0">
                <a:solidFill>
                  <a:schemeClr val="bg1"/>
                </a:solidFill>
                <a:effectLst>
                  <a:outerShdw blurRad="50800" dist="76200" algn="l" rotWithShape="0">
                    <a:prstClr val="black"/>
                  </a:outerShdw>
                </a:effectLst>
                <a:latin typeface="Comic Sans MS" panose="030F0702030302020204" pitchFamily="66" charset="0"/>
              </a:rPr>
              <a:t>¡Oh Cristo, palabra hecha carne</a:t>
            </a:r>
          </a:p>
          <a:p>
            <a:pPr marL="0" indent="0">
              <a:spcBef>
                <a:spcPts val="0"/>
              </a:spcBef>
              <a:buNone/>
            </a:pPr>
            <a:r>
              <a:rPr lang="es-PE" sz="2100" b="1" i="1" dirty="0">
                <a:solidFill>
                  <a:schemeClr val="bg1"/>
                </a:solidFill>
                <a:effectLst>
                  <a:outerShdw blurRad="50800" dist="76200" algn="l" rotWithShape="0">
                    <a:prstClr val="black"/>
                  </a:outerShdw>
                </a:effectLst>
                <a:latin typeface="Comic Sans MS" panose="030F0702030302020204" pitchFamily="66" charset="0"/>
              </a:rPr>
              <a:t>que cumples el hoy de la </a:t>
            </a:r>
            <a:r>
              <a:rPr lang="es-PE" sz="2100" b="1" i="1" dirty="0" smtClean="0">
                <a:solidFill>
                  <a:schemeClr val="bg1"/>
                </a:solidFill>
                <a:effectLst>
                  <a:outerShdw blurRad="50800" dist="76200" algn="l" rotWithShape="0">
                    <a:prstClr val="black"/>
                  </a:outerShdw>
                </a:effectLst>
                <a:latin typeface="Comic Sans MS" panose="030F0702030302020204" pitchFamily="66" charset="0"/>
              </a:rPr>
              <a:t>                                 misericordia en </a:t>
            </a:r>
            <a:r>
              <a:rPr lang="es-PE" sz="2100" b="1" i="1" dirty="0">
                <a:solidFill>
                  <a:schemeClr val="bg1"/>
                </a:solidFill>
                <a:effectLst>
                  <a:outerShdw blurRad="50800" dist="76200" algn="l" rotWithShape="0">
                    <a:prstClr val="black"/>
                  </a:outerShdw>
                </a:effectLst>
                <a:latin typeface="Comic Sans MS" panose="030F0702030302020204" pitchFamily="66" charset="0"/>
              </a:rPr>
              <a:t>tu viaje </a:t>
            </a:r>
            <a:r>
              <a:rPr lang="es-PE" sz="2100" b="1" i="1" dirty="0" smtClean="0">
                <a:solidFill>
                  <a:schemeClr val="bg1"/>
                </a:solidFill>
                <a:effectLst>
                  <a:outerShdw blurRad="50800" dist="76200" algn="l" rotWithShape="0">
                    <a:prstClr val="black"/>
                  </a:outerShdw>
                </a:effectLst>
                <a:latin typeface="Comic Sans MS" panose="030F0702030302020204" pitchFamily="66" charset="0"/>
              </a:rPr>
              <a:t>                                         de </a:t>
            </a:r>
            <a:r>
              <a:rPr lang="es-PE" sz="2100" b="1" i="1" dirty="0">
                <a:solidFill>
                  <a:schemeClr val="bg1"/>
                </a:solidFill>
                <a:effectLst>
                  <a:outerShdw blurRad="50800" dist="76200" algn="l" rotWithShape="0">
                    <a:prstClr val="black"/>
                  </a:outerShdw>
                </a:effectLst>
                <a:latin typeface="Comic Sans MS" panose="030F0702030302020204" pitchFamily="66" charset="0"/>
              </a:rPr>
              <a:t>amor, de </a:t>
            </a:r>
            <a:r>
              <a:rPr lang="es-PE" sz="2100" b="1" i="1" dirty="0" smtClean="0">
                <a:solidFill>
                  <a:schemeClr val="bg1"/>
                </a:solidFill>
                <a:effectLst>
                  <a:outerShdw blurRad="50800" dist="76200" algn="l" rotWithShape="0">
                    <a:prstClr val="black"/>
                  </a:outerShdw>
                </a:effectLst>
                <a:latin typeface="Comic Sans MS" panose="030F0702030302020204" pitchFamily="66" charset="0"/>
              </a:rPr>
              <a:t>perdón y </a:t>
            </a:r>
            <a:r>
              <a:rPr lang="es-PE" sz="2100" b="1" i="1" dirty="0">
                <a:solidFill>
                  <a:schemeClr val="bg1"/>
                </a:solidFill>
                <a:effectLst>
                  <a:outerShdw blurRad="50800" dist="76200" algn="l" rotWithShape="0">
                    <a:prstClr val="black"/>
                  </a:outerShdw>
                </a:effectLst>
                <a:latin typeface="Comic Sans MS" panose="030F0702030302020204" pitchFamily="66" charset="0"/>
              </a:rPr>
              <a:t>de consuelo a todos los hombres!</a:t>
            </a:r>
          </a:p>
          <a:p>
            <a:pPr marL="0" indent="0">
              <a:spcBef>
                <a:spcPts val="0"/>
              </a:spcBef>
              <a:buNone/>
            </a:pPr>
            <a:r>
              <a:rPr lang="es-PE" sz="2100" b="1" i="1" dirty="0">
                <a:solidFill>
                  <a:schemeClr val="bg1"/>
                </a:solidFill>
                <a:effectLst>
                  <a:outerShdw blurRad="50800" dist="76200" algn="l" rotWithShape="0">
                    <a:prstClr val="black"/>
                  </a:outerShdw>
                </a:effectLst>
                <a:latin typeface="Comic Sans MS" panose="030F0702030302020204" pitchFamily="66" charset="0"/>
              </a:rPr>
              <a:t>acoge nuestras súplicas</a:t>
            </a:r>
          </a:p>
          <a:p>
            <a:pPr marL="0" indent="0">
              <a:spcBef>
                <a:spcPts val="0"/>
              </a:spcBef>
              <a:buNone/>
            </a:pPr>
            <a:r>
              <a:rPr lang="es-PE" sz="2100" b="1" i="1" dirty="0">
                <a:solidFill>
                  <a:schemeClr val="bg1"/>
                </a:solidFill>
                <a:effectLst>
                  <a:outerShdw blurRad="50800" dist="76200" algn="l" rotWithShape="0">
                    <a:prstClr val="black"/>
                  </a:outerShdw>
                </a:effectLst>
                <a:latin typeface="Comic Sans MS" panose="030F0702030302020204" pitchFamily="66" charset="0"/>
              </a:rPr>
              <a:t>en favor de todos los que, también hoy,</a:t>
            </a:r>
          </a:p>
          <a:p>
            <a:pPr marL="0" indent="0">
              <a:spcBef>
                <a:spcPts val="0"/>
              </a:spcBef>
              <a:buNone/>
            </a:pPr>
            <a:r>
              <a:rPr lang="es-PE" sz="2100" b="1" i="1" dirty="0">
                <a:solidFill>
                  <a:schemeClr val="bg1"/>
                </a:solidFill>
                <a:effectLst>
                  <a:outerShdw blurRad="50800" dist="76200" algn="l" rotWithShape="0">
                    <a:prstClr val="black"/>
                  </a:outerShdw>
                </a:effectLst>
                <a:latin typeface="Comic Sans MS" panose="030F0702030302020204" pitchFamily="66" charset="0"/>
              </a:rPr>
              <a:t>necesitan tu visita de gracia y perdón</a:t>
            </a:r>
            <a:r>
              <a:rPr lang="es-PE" sz="2100" b="1" i="1" dirty="0" smtClean="0">
                <a:solidFill>
                  <a:schemeClr val="bg1"/>
                </a:solidFill>
                <a:effectLst>
                  <a:outerShdw blurRad="50800" dist="76200" algn="l" rotWithShape="0">
                    <a:prstClr val="black"/>
                  </a:outerShdw>
                </a:effectLst>
                <a:latin typeface="Comic Sans MS" panose="030F0702030302020204" pitchFamily="66" charset="0"/>
              </a:rPr>
              <a:t>.</a:t>
            </a:r>
          </a:p>
          <a:p>
            <a:pPr marL="0" indent="0">
              <a:spcBef>
                <a:spcPts val="0"/>
              </a:spcBef>
              <a:buNone/>
            </a:pPr>
            <a:r>
              <a:rPr lang="es-PE" sz="2100" b="1" i="1" dirty="0">
                <a:solidFill>
                  <a:schemeClr val="bg1"/>
                </a:solidFill>
                <a:effectLst>
                  <a:outerShdw blurRad="50800" dist="76200" algn="l" rotWithShape="0">
                    <a:prstClr val="black"/>
                  </a:outerShdw>
                </a:effectLst>
                <a:latin typeface="Comic Sans MS" panose="030F0702030302020204" pitchFamily="66" charset="0"/>
              </a:rPr>
              <a:t>Los ciegos ante la verdad,</a:t>
            </a:r>
          </a:p>
          <a:p>
            <a:pPr marL="0" indent="0">
              <a:spcBef>
                <a:spcPts val="0"/>
              </a:spcBef>
              <a:buNone/>
            </a:pPr>
            <a:r>
              <a:rPr lang="es-PE" sz="2100" b="1" i="1" dirty="0">
                <a:solidFill>
                  <a:schemeClr val="bg1"/>
                </a:solidFill>
                <a:effectLst>
                  <a:outerShdw blurRad="50800" dist="76200" algn="l" rotWithShape="0">
                    <a:prstClr val="black"/>
                  </a:outerShdw>
                </a:effectLst>
                <a:latin typeface="Comic Sans MS" panose="030F0702030302020204" pitchFamily="66" charset="0"/>
              </a:rPr>
              <a:t>los oprimidos por la injusticia,</a:t>
            </a:r>
          </a:p>
          <a:p>
            <a:pPr marL="0" indent="0">
              <a:spcBef>
                <a:spcPts val="0"/>
              </a:spcBef>
              <a:buNone/>
            </a:pPr>
            <a:r>
              <a:rPr lang="es-PE" sz="2100" b="1" i="1" dirty="0">
                <a:solidFill>
                  <a:schemeClr val="bg1"/>
                </a:solidFill>
                <a:effectLst>
                  <a:outerShdw blurRad="50800" dist="76200" algn="l" rotWithShape="0">
                    <a:prstClr val="black"/>
                  </a:outerShdw>
                </a:effectLst>
                <a:latin typeface="Comic Sans MS" panose="030F0702030302020204" pitchFamily="66" charset="0"/>
              </a:rPr>
              <a:t>los que no son libres porque no tienen la paz.</a:t>
            </a:r>
          </a:p>
          <a:p>
            <a:pPr marL="0" indent="0">
              <a:spcBef>
                <a:spcPts val="0"/>
              </a:spcBef>
              <a:buNone/>
            </a:pPr>
            <a:r>
              <a:rPr lang="es-PE" sz="2100" b="1" i="1" dirty="0">
                <a:solidFill>
                  <a:schemeClr val="bg1"/>
                </a:solidFill>
                <a:effectLst>
                  <a:outerShdw blurRad="50800" dist="76200" algn="l" rotWithShape="0">
                    <a:prstClr val="black"/>
                  </a:outerShdw>
                </a:effectLst>
                <a:latin typeface="Comic Sans MS" panose="030F0702030302020204" pitchFamily="66" charset="0"/>
              </a:rPr>
              <a:t>Y no permitas que nuestra </a:t>
            </a:r>
            <a:r>
              <a:rPr lang="es-PE" sz="2100" b="1" i="1" dirty="0" smtClean="0">
                <a:solidFill>
                  <a:schemeClr val="bg1"/>
                </a:solidFill>
                <a:effectLst>
                  <a:outerShdw blurRad="50800" dist="76200" algn="l" rotWithShape="0">
                    <a:prstClr val="black"/>
                  </a:outerShdw>
                </a:effectLst>
                <a:latin typeface="Comic Sans MS" panose="030F0702030302020204" pitchFamily="66" charset="0"/>
              </a:rPr>
              <a:t>mirada se </a:t>
            </a:r>
            <a:r>
              <a:rPr lang="es-PE" sz="2100" b="1" i="1" dirty="0">
                <a:solidFill>
                  <a:schemeClr val="bg1"/>
                </a:solidFill>
                <a:effectLst>
                  <a:outerShdw blurRad="50800" dist="76200" algn="l" rotWithShape="0">
                    <a:prstClr val="black"/>
                  </a:outerShdw>
                </a:effectLst>
                <a:latin typeface="Comic Sans MS" panose="030F0702030302020204" pitchFamily="66" charset="0"/>
              </a:rPr>
              <a:t>aparte ya de ti,</a:t>
            </a:r>
          </a:p>
          <a:p>
            <a:pPr marL="0" indent="0">
              <a:spcBef>
                <a:spcPts val="0"/>
              </a:spcBef>
              <a:buNone/>
            </a:pPr>
            <a:r>
              <a:rPr lang="es-PE" sz="2100" b="1" i="1" dirty="0">
                <a:solidFill>
                  <a:schemeClr val="bg1"/>
                </a:solidFill>
                <a:effectLst>
                  <a:outerShdw blurRad="50800" dist="76200" algn="l" rotWithShape="0">
                    <a:prstClr val="black"/>
                  </a:outerShdw>
                </a:effectLst>
                <a:latin typeface="Comic Sans MS" panose="030F0702030302020204" pitchFamily="66" charset="0"/>
              </a:rPr>
              <a:t>oh sabiduría </a:t>
            </a:r>
            <a:r>
              <a:rPr lang="es-PE" sz="2100" b="1" i="1" dirty="0" smtClean="0">
                <a:solidFill>
                  <a:schemeClr val="bg1"/>
                </a:solidFill>
                <a:effectLst>
                  <a:outerShdw blurRad="50800" dist="76200" algn="l" rotWithShape="0">
                    <a:prstClr val="black"/>
                  </a:outerShdw>
                </a:effectLst>
                <a:latin typeface="Comic Sans MS" panose="030F0702030302020204" pitchFamily="66" charset="0"/>
              </a:rPr>
              <a:t>verdadera </a:t>
            </a:r>
            <a:endParaRPr lang="es-PE" sz="2100" b="1" i="1" dirty="0">
              <a:solidFill>
                <a:schemeClr val="bg1"/>
              </a:solidFill>
              <a:effectLst>
                <a:outerShdw blurRad="50800" dist="76200" algn="l" rotWithShape="0">
                  <a:prstClr val="black"/>
                </a:outerShdw>
              </a:effectLst>
              <a:latin typeface="Comic Sans MS" panose="030F0702030302020204" pitchFamily="66" charset="0"/>
            </a:endParaRPr>
          </a:p>
          <a:p>
            <a:pPr marL="0" indent="0">
              <a:spcBef>
                <a:spcPts val="0"/>
              </a:spcBef>
              <a:buNone/>
            </a:pPr>
            <a:r>
              <a:rPr lang="es-PE" sz="2100" b="1" i="1" dirty="0">
                <a:solidFill>
                  <a:schemeClr val="bg1"/>
                </a:solidFill>
                <a:effectLst>
                  <a:outerShdw blurRad="50800" dist="76200" algn="l" rotWithShape="0">
                    <a:prstClr val="black"/>
                  </a:outerShdw>
                </a:effectLst>
                <a:latin typeface="Comic Sans MS" panose="030F0702030302020204" pitchFamily="66" charset="0"/>
              </a:rPr>
              <a:t>que se cumple hoy en nuestra tierra. Amén</a:t>
            </a:r>
          </a:p>
          <a:p>
            <a:pPr marL="0" indent="0">
              <a:spcBef>
                <a:spcPts val="0"/>
              </a:spcBef>
              <a:buNone/>
            </a:pPr>
            <a:endParaRPr lang="es-PE" sz="2100" b="1" i="1" dirty="0">
              <a:solidFill>
                <a:schemeClr val="bg1"/>
              </a:solidFill>
              <a:effectLst>
                <a:outerShdw blurRad="50800" dist="76200" algn="l" rotWithShape="0">
                  <a:prstClr val="black"/>
                </a:outerShdw>
              </a:effectLst>
              <a:latin typeface="Comic Sans MS" panose="030F0702030302020204" pitchFamily="66" charset="0"/>
            </a:endParaRPr>
          </a:p>
          <a:p>
            <a:pPr marL="0" indent="0">
              <a:spcBef>
                <a:spcPts val="0"/>
              </a:spcBef>
              <a:buNone/>
            </a:pPr>
            <a:endParaRPr lang="es-PE" sz="2100" b="1" i="1" dirty="0" smtClean="0">
              <a:solidFill>
                <a:schemeClr val="bg1"/>
              </a:solidFill>
              <a:effectLst>
                <a:outerShdw blurRad="50800" dist="76200" algn="l" rotWithShape="0">
                  <a:prstClr val="black"/>
                </a:outerShdw>
              </a:effectLst>
              <a:latin typeface="Comic Sans MS" panose="030F0702030302020204" pitchFamily="66" charset="0"/>
            </a:endParaRPr>
          </a:p>
          <a:p>
            <a:pPr marL="0" indent="0">
              <a:spcBef>
                <a:spcPts val="0"/>
              </a:spcBef>
              <a:buNone/>
            </a:pPr>
            <a:endParaRPr lang="es-PE" sz="2100" b="1" i="1" dirty="0">
              <a:solidFill>
                <a:schemeClr val="bg1"/>
              </a:solidFill>
              <a:effectLst>
                <a:outerShdw blurRad="50800" dist="76200" algn="l" rotWithShape="0">
                  <a:prstClr val="black"/>
                </a:outerShdw>
              </a:effectLst>
              <a:latin typeface="Comic Sans MS" panose="030F0702030302020204" pitchFamily="66" charset="0"/>
            </a:endParaRPr>
          </a:p>
          <a:p>
            <a:pPr marL="0" indent="0">
              <a:spcBef>
                <a:spcPts val="0"/>
              </a:spcBef>
              <a:buNone/>
            </a:pPr>
            <a:endParaRPr lang="es-PE" sz="2100" b="1" i="1" dirty="0" smtClean="0">
              <a:solidFill>
                <a:schemeClr val="bg1"/>
              </a:solidFill>
              <a:effectLst>
                <a:outerShdw blurRad="50800" dist="76200" algn="l" rotWithShape="0">
                  <a:prstClr val="black"/>
                </a:outerShdw>
              </a:effectLst>
              <a:latin typeface="Comic Sans MS" panose="030F0702030302020204" pitchFamily="66" charset="0"/>
            </a:endParaRPr>
          </a:p>
          <a:p>
            <a:pPr marL="0" indent="0">
              <a:spcBef>
                <a:spcPts val="0"/>
              </a:spcBef>
              <a:buNone/>
            </a:pPr>
            <a:endParaRPr lang="es-PE" sz="2100" b="1" i="1" dirty="0" smtClean="0">
              <a:solidFill>
                <a:schemeClr val="bg1"/>
              </a:solidFill>
              <a:effectLst>
                <a:outerShdw blurRad="50800" dist="76200" algn="l" rotWithShape="0">
                  <a:prstClr val="black"/>
                </a:outerShdw>
              </a:effectLst>
              <a:latin typeface="Comic Sans MS" panose="030F0702030302020204" pitchFamily="66" charset="0"/>
            </a:endParaRPr>
          </a:p>
        </p:txBody>
      </p:sp>
      <p:sp>
        <p:nvSpPr>
          <p:cNvPr id="5" name="4 Rectángulo"/>
          <p:cNvSpPr/>
          <p:nvPr/>
        </p:nvSpPr>
        <p:spPr>
          <a:xfrm>
            <a:off x="3264726" y="373338"/>
            <a:ext cx="2012089" cy="461665"/>
          </a:xfrm>
          <a:prstGeom prst="rect">
            <a:avLst/>
          </a:prstGeom>
        </p:spPr>
        <p:txBody>
          <a:bodyPr wrap="none">
            <a:spAutoFit/>
          </a:bodyPr>
          <a:lstStyle/>
          <a:p>
            <a:pPr fontAlgn="base">
              <a:spcBef>
                <a:spcPct val="0"/>
              </a:spcBef>
              <a:spcAft>
                <a:spcPct val="0"/>
              </a:spcAft>
            </a:pPr>
            <a:r>
              <a:rPr lang="es-ES_tradnl" sz="2400" b="1" dirty="0">
                <a:solidFill>
                  <a:srgbClr val="FFFF00"/>
                </a:solidFill>
              </a:rPr>
              <a:t>Oración final </a:t>
            </a:r>
            <a:endParaRPr lang="es-PE" sz="2400" dirty="0">
              <a:solidFill>
                <a:srgbClr val="FFFF00"/>
              </a:solidFill>
            </a:endParaRPr>
          </a:p>
        </p:txBody>
      </p:sp>
    </p:spTree>
    <p:extLst>
      <p:ext uri="{BB962C8B-B14F-4D97-AF65-F5344CB8AC3E}">
        <p14:creationId xmlns:p14="http://schemas.microsoft.com/office/powerpoint/2010/main" val="4273211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726" y="549707"/>
            <a:ext cx="8067240" cy="5818896"/>
          </a:xfrm>
          <a:prstGeom prst="rect">
            <a:avLst/>
          </a:prstGeom>
        </p:spPr>
      </p:pic>
      <p:sp>
        <p:nvSpPr>
          <p:cNvPr id="6" name="Text Box 7"/>
          <p:cNvSpPr txBox="1">
            <a:spLocks noChangeArrowheads="1"/>
          </p:cNvSpPr>
          <p:nvPr/>
        </p:nvSpPr>
        <p:spPr bwMode="auto">
          <a:xfrm>
            <a:off x="1738030" y="6368603"/>
            <a:ext cx="5688632" cy="461665"/>
          </a:xfrm>
          <a:prstGeom prst="rect">
            <a:avLst/>
          </a:prstGeom>
          <a:solidFill>
            <a:srgbClr val="9BF24C"/>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200" dirty="0">
                <a:solidFill>
                  <a:schemeClr val="tx2">
                    <a:lumMod val="95000"/>
                    <a:lumOff val="5000"/>
                  </a:schemeClr>
                </a:solidFill>
                <a:latin typeface="Poor Richard" pitchFamily="18" charset="0"/>
              </a:rPr>
              <a:t>Texto de </a:t>
            </a:r>
            <a:r>
              <a:rPr lang="es-PE" sz="1200" dirty="0" err="1">
                <a:solidFill>
                  <a:schemeClr val="tx2">
                    <a:lumMod val="95000"/>
                    <a:lumOff val="5000"/>
                  </a:schemeClr>
                </a:solidFill>
                <a:latin typeface="Poor Richard" pitchFamily="18" charset="0"/>
              </a:rPr>
              <a:t>Lectio</a:t>
            </a:r>
            <a:r>
              <a:rPr lang="es-PE" sz="1200" dirty="0">
                <a:solidFill>
                  <a:schemeClr val="tx2">
                    <a:lumMod val="95000"/>
                    <a:lumOff val="5000"/>
                  </a:schemeClr>
                </a:solidFill>
                <a:latin typeface="Poor Richard" pitchFamily="18" charset="0"/>
              </a:rPr>
              <a:t> Divina:  Padre César Chávez  </a:t>
            </a:r>
            <a:r>
              <a:rPr lang="es-PE" sz="1200" dirty="0" err="1">
                <a:solidFill>
                  <a:schemeClr val="tx2">
                    <a:lumMod val="95000"/>
                    <a:lumOff val="5000"/>
                  </a:schemeClr>
                </a:solidFill>
                <a:latin typeface="Poor Richard" pitchFamily="18" charset="0"/>
              </a:rPr>
              <a:t>Alva</a:t>
            </a:r>
            <a:r>
              <a:rPr lang="es-PE" sz="1200" dirty="0">
                <a:solidFill>
                  <a:schemeClr val="tx2">
                    <a:lumMod val="95000"/>
                    <a:lumOff val="5000"/>
                  </a:schemeClr>
                </a:solidFill>
                <a:latin typeface="Poor Richard" pitchFamily="18" charset="0"/>
              </a:rPr>
              <a:t> (Chuno) </a:t>
            </a:r>
            <a:r>
              <a:rPr lang="es-PE" sz="1200" dirty="0" err="1">
                <a:solidFill>
                  <a:schemeClr val="tx2">
                    <a:lumMod val="95000"/>
                    <a:lumOff val="5000"/>
                  </a:schemeClr>
                </a:solidFill>
                <a:latin typeface="Poor Richard" pitchFamily="18" charset="0"/>
              </a:rPr>
              <a:t>C.ongregación</a:t>
            </a:r>
            <a:r>
              <a:rPr lang="es-PE" sz="1200" dirty="0">
                <a:solidFill>
                  <a:schemeClr val="tx2">
                    <a:lumMod val="95000"/>
                    <a:lumOff val="5000"/>
                  </a:schemeClr>
                </a:solidFill>
                <a:latin typeface="Poor Richard" pitchFamily="18" charset="0"/>
              </a:rPr>
              <a:t> de la Misión.</a:t>
            </a:r>
          </a:p>
          <a:p>
            <a:pPr algn="ctr" fontAlgn="base">
              <a:spcAft>
                <a:spcPct val="0"/>
              </a:spcAft>
              <a:defRPr/>
            </a:pPr>
            <a:r>
              <a:rPr lang="es-PE" sz="1200" dirty="0">
                <a:solidFill>
                  <a:schemeClr val="tx2">
                    <a:lumMod val="95000"/>
                    <a:lumOff val="5000"/>
                  </a:schemeClr>
                </a:solidFill>
                <a:latin typeface="Poor Richard" pitchFamily="18" charset="0"/>
              </a:rPr>
              <a:t> </a:t>
            </a:r>
            <a:r>
              <a:rPr lang="es-PE" sz="1200" dirty="0" err="1">
                <a:solidFill>
                  <a:schemeClr val="tx2">
                    <a:lumMod val="95000"/>
                    <a:lumOff val="5000"/>
                  </a:schemeClr>
                </a:solidFill>
                <a:latin typeface="Poor Richard" pitchFamily="18" charset="0"/>
              </a:rPr>
              <a:t>Power</a:t>
            </a:r>
            <a:r>
              <a:rPr lang="es-PE" sz="1200" dirty="0">
                <a:solidFill>
                  <a:schemeClr val="tx2">
                    <a:lumMod val="95000"/>
                    <a:lumOff val="5000"/>
                  </a:schemeClr>
                </a:solidFill>
                <a:latin typeface="Poor Richard" pitchFamily="18" charset="0"/>
              </a:rPr>
              <a:t> Point :  Sor Pilar Caycho Vela  - Hija de la Caridad de San Vicente de </a:t>
            </a:r>
            <a:r>
              <a:rPr lang="es-PE" sz="1200" dirty="0" smtClean="0">
                <a:solidFill>
                  <a:schemeClr val="tx2">
                    <a:lumMod val="95000"/>
                    <a:lumOff val="5000"/>
                  </a:schemeClr>
                </a:solidFill>
                <a:latin typeface="Poor Richard" pitchFamily="18" charset="0"/>
              </a:rPr>
              <a:t>Paúl</a:t>
            </a:r>
            <a:endParaRPr lang="es-PE" sz="1200" dirty="0">
              <a:solidFill>
                <a:schemeClr val="tx2">
                  <a:lumMod val="95000"/>
                  <a:lumOff val="5000"/>
                </a:schemeClr>
              </a:solidFill>
              <a:latin typeface="Poor Richard" pitchFamily="18" charset="0"/>
            </a:endParaRPr>
          </a:p>
        </p:txBody>
      </p:sp>
    </p:spTree>
    <p:extLst>
      <p:ext uri="{BB962C8B-B14F-4D97-AF65-F5344CB8AC3E}">
        <p14:creationId xmlns:p14="http://schemas.microsoft.com/office/powerpoint/2010/main" val="3472475340"/>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97" y="533661"/>
            <a:ext cx="8113690" cy="5815624"/>
          </a:xfrm>
          <a:prstGeom prst="rect">
            <a:avLst/>
          </a:prstGeom>
          <a:scene3d>
            <a:camera prst="orthographicFront"/>
            <a:lightRig rig="threePt" dir="t"/>
          </a:scene3d>
          <a:sp3d>
            <a:bevelT w="152400" h="50800" prst="softRound"/>
          </a:sp3d>
        </p:spPr>
      </p:pic>
      <p:sp>
        <p:nvSpPr>
          <p:cNvPr id="3" name="2 Marcador de contenido"/>
          <p:cNvSpPr>
            <a:spLocks noGrp="1"/>
          </p:cNvSpPr>
          <p:nvPr>
            <p:ph idx="1"/>
          </p:nvPr>
        </p:nvSpPr>
        <p:spPr>
          <a:xfrm>
            <a:off x="2292439" y="1080150"/>
            <a:ext cx="6310648" cy="5114588"/>
          </a:xfrm>
          <a:noFill/>
        </p:spPr>
        <p:txBody>
          <a:bodyPr/>
          <a:lstStyle/>
          <a:p>
            <a:pPr marL="0" indent="0" algn="ctr">
              <a:spcBef>
                <a:spcPts val="0"/>
              </a:spcBef>
              <a:buNone/>
            </a:pPr>
            <a:r>
              <a:rPr lang="es-PE" sz="2400" i="1" dirty="0" smtClean="0">
                <a:ln w="18415" cmpd="sng">
                  <a:solidFill>
                    <a:srgbClr val="FFFFFF"/>
                  </a:solidFill>
                  <a:prstDash val="solid"/>
                </a:ln>
                <a:solidFill>
                  <a:srgbClr val="FFFFFF"/>
                </a:solidFill>
                <a:effectLst>
                  <a:glow rad="63500">
                    <a:srgbClr val="000000"/>
                  </a:glow>
                  <a:outerShdw blurRad="50800" dist="38100" dir="10800000" algn="r" rotWithShape="0">
                    <a:prstClr val="black"/>
                  </a:outerShdw>
                </a:effectLst>
                <a:latin typeface="Calibri Light" panose="020F0302020204030204" pitchFamily="34" charset="0"/>
              </a:rPr>
              <a:t>El pueblo restaurado tras el exilio inicia su nuevo caminar con la lectura del libro de la ley. Jesús, ante un pueblo de pobres, cautivos y ciegos, todos ellos por restaurar, comienza su tarea </a:t>
            </a:r>
          </a:p>
          <a:p>
            <a:pPr marL="0" indent="0" algn="ctr">
              <a:spcBef>
                <a:spcPts val="0"/>
              </a:spcBef>
              <a:buNone/>
            </a:pPr>
            <a:endParaRPr lang="es-PE" sz="2400" i="1" dirty="0" smtClean="0">
              <a:ln w="18415" cmpd="sng">
                <a:solidFill>
                  <a:srgbClr val="FFFFFF"/>
                </a:solidFill>
                <a:prstDash val="solid"/>
              </a:ln>
              <a:solidFill>
                <a:srgbClr val="FFFFFF"/>
              </a:solidFill>
              <a:effectLst>
                <a:glow rad="63500">
                  <a:srgbClr val="000000"/>
                </a:glow>
                <a:outerShdw blurRad="50800" dist="38100" dir="10800000" algn="r" rotWithShape="0">
                  <a:prstClr val="black"/>
                </a:outerShdw>
              </a:effectLst>
              <a:latin typeface="Calibri Light" panose="020F0302020204030204" pitchFamily="34" charset="0"/>
            </a:endParaRPr>
          </a:p>
          <a:p>
            <a:pPr marL="0" indent="0" algn="ctr">
              <a:spcBef>
                <a:spcPts val="0"/>
              </a:spcBef>
              <a:buNone/>
            </a:pPr>
            <a:endParaRPr lang="es-PE" sz="2400" i="1" dirty="0" smtClean="0">
              <a:ln w="18415" cmpd="sng">
                <a:solidFill>
                  <a:srgbClr val="FFFFFF"/>
                </a:solidFill>
                <a:prstDash val="solid"/>
              </a:ln>
              <a:solidFill>
                <a:srgbClr val="FFFFFF"/>
              </a:solidFill>
              <a:effectLst>
                <a:glow rad="63500">
                  <a:srgbClr val="000000"/>
                </a:glow>
                <a:outerShdw blurRad="50800" dist="38100" dir="10800000" algn="r" rotWithShape="0">
                  <a:prstClr val="black"/>
                </a:outerShdw>
              </a:effectLst>
              <a:latin typeface="Calibri Light" panose="020F0302020204030204" pitchFamily="34" charset="0"/>
            </a:endParaRPr>
          </a:p>
          <a:p>
            <a:pPr marL="0" indent="0" algn="ctr">
              <a:spcBef>
                <a:spcPts val="0"/>
              </a:spcBef>
              <a:buNone/>
            </a:pPr>
            <a:endParaRPr lang="es-PE" sz="2400" i="1" dirty="0" smtClean="0">
              <a:ln w="18415" cmpd="sng">
                <a:solidFill>
                  <a:srgbClr val="FFFFFF"/>
                </a:solidFill>
                <a:prstDash val="solid"/>
              </a:ln>
              <a:solidFill>
                <a:srgbClr val="FFFFFF"/>
              </a:solidFill>
              <a:effectLst>
                <a:glow rad="63500">
                  <a:srgbClr val="000000"/>
                </a:glow>
                <a:outerShdw blurRad="50800" dist="38100" dir="10800000" algn="r" rotWithShape="0">
                  <a:prstClr val="black"/>
                </a:outerShdw>
              </a:effectLst>
              <a:latin typeface="Calibri Light" panose="020F0302020204030204" pitchFamily="34" charset="0"/>
            </a:endParaRPr>
          </a:p>
          <a:p>
            <a:pPr marL="0" indent="0" algn="ctr">
              <a:spcBef>
                <a:spcPts val="0"/>
              </a:spcBef>
              <a:buNone/>
            </a:pPr>
            <a:endParaRPr lang="es-PE" sz="2400" i="1" dirty="0" smtClean="0">
              <a:ln w="18415" cmpd="sng">
                <a:solidFill>
                  <a:srgbClr val="FFFFFF"/>
                </a:solidFill>
                <a:prstDash val="solid"/>
              </a:ln>
              <a:solidFill>
                <a:srgbClr val="FFFFFF"/>
              </a:solidFill>
              <a:effectLst>
                <a:glow rad="63500">
                  <a:srgbClr val="000000"/>
                </a:glow>
                <a:outerShdw blurRad="50800" dist="38100" dir="10800000" algn="r" rotWithShape="0">
                  <a:prstClr val="black"/>
                </a:outerShdw>
              </a:effectLst>
              <a:latin typeface="Calibri Light" panose="020F0302020204030204" pitchFamily="34" charset="0"/>
            </a:endParaRPr>
          </a:p>
          <a:p>
            <a:pPr marL="0" indent="0" algn="ctr">
              <a:spcBef>
                <a:spcPts val="0"/>
              </a:spcBef>
              <a:buNone/>
            </a:pPr>
            <a:endParaRPr lang="es-PE" sz="2400" i="1" dirty="0" smtClean="0">
              <a:ln w="18415" cmpd="sng">
                <a:solidFill>
                  <a:srgbClr val="FFFFFF"/>
                </a:solidFill>
                <a:prstDash val="solid"/>
              </a:ln>
              <a:solidFill>
                <a:srgbClr val="FFFFFF"/>
              </a:solidFill>
              <a:effectLst>
                <a:glow rad="63500">
                  <a:srgbClr val="000000"/>
                </a:glow>
                <a:outerShdw blurRad="50800" dist="38100" dir="10800000" algn="r" rotWithShape="0">
                  <a:prstClr val="black"/>
                </a:outerShdw>
              </a:effectLst>
              <a:latin typeface="Calibri Light" panose="020F0302020204030204" pitchFamily="34" charset="0"/>
            </a:endParaRPr>
          </a:p>
          <a:p>
            <a:pPr marL="0" indent="0" algn="ctr">
              <a:spcBef>
                <a:spcPts val="0"/>
              </a:spcBef>
              <a:buNone/>
            </a:pPr>
            <a:r>
              <a:rPr lang="es-PE" sz="2400" i="1" dirty="0" smtClean="0">
                <a:ln w="18415" cmpd="sng">
                  <a:solidFill>
                    <a:srgbClr val="FFFFFF"/>
                  </a:solidFill>
                  <a:prstDash val="solid"/>
                </a:ln>
                <a:solidFill>
                  <a:srgbClr val="FFFFFF"/>
                </a:solidFill>
                <a:effectLst>
                  <a:glow rad="63500">
                    <a:srgbClr val="000000"/>
                  </a:glow>
                  <a:outerShdw blurRad="50800" dist="38100" dir="10800000" algn="r" rotWithShape="0">
                    <a:prstClr val="black"/>
                  </a:outerShdw>
                </a:effectLst>
                <a:latin typeface="Calibri Light" panose="020F0302020204030204" pitchFamily="34" charset="0"/>
              </a:rPr>
              <a:t>mesiánica leyendo un texto del profeta Isaías</a:t>
            </a:r>
            <a:r>
              <a:rPr lang="es-PE" sz="2400" i="1" dirty="0">
                <a:ln w="18415" cmpd="sng">
                  <a:solidFill>
                    <a:srgbClr val="FFFFFF"/>
                  </a:solidFill>
                  <a:prstDash val="solid"/>
                </a:ln>
                <a:solidFill>
                  <a:srgbClr val="FFFFFF"/>
                </a:solidFill>
                <a:effectLst>
                  <a:glow rad="63500">
                    <a:srgbClr val="000000"/>
                  </a:glow>
                  <a:outerShdw blurRad="50800" dist="38100" dir="10800000" algn="r" rotWithShape="0">
                    <a:prstClr val="black"/>
                  </a:outerShdw>
                </a:effectLst>
                <a:latin typeface="Calibri Light" panose="020F0302020204030204" pitchFamily="34" charset="0"/>
              </a:rPr>
              <a:t>. Tanto Nehemías como </a:t>
            </a:r>
            <a:r>
              <a:rPr lang="es-PE" sz="2400" i="1" dirty="0" smtClean="0">
                <a:ln w="18415" cmpd="sng">
                  <a:solidFill>
                    <a:srgbClr val="FFFFFF"/>
                  </a:solidFill>
                  <a:prstDash val="solid"/>
                </a:ln>
                <a:solidFill>
                  <a:srgbClr val="FFFFFF"/>
                </a:solidFill>
                <a:effectLst>
                  <a:glow rad="63500">
                    <a:srgbClr val="000000"/>
                  </a:glow>
                  <a:outerShdw blurRad="50800" dist="38100" dir="10800000" algn="r" rotWithShape="0">
                    <a:prstClr val="black"/>
                  </a:outerShdw>
                </a:effectLst>
                <a:latin typeface="Calibri Light" panose="020F0302020204030204" pitchFamily="34" charset="0"/>
              </a:rPr>
              <a:t>Jesús </a:t>
            </a:r>
            <a:r>
              <a:rPr lang="es-PE" sz="2400" i="1" dirty="0">
                <a:ln w="18415" cmpd="sng">
                  <a:solidFill>
                    <a:srgbClr val="FFFFFF"/>
                  </a:solidFill>
                  <a:prstDash val="solid"/>
                </a:ln>
                <a:solidFill>
                  <a:srgbClr val="FFFFFF"/>
                </a:solidFill>
                <a:effectLst>
                  <a:glow rad="63500">
                    <a:srgbClr val="000000"/>
                  </a:glow>
                  <a:outerShdw blurRad="50800" dist="38100" dir="10800000" algn="r" rotWithShape="0">
                    <a:prstClr val="black"/>
                  </a:outerShdw>
                </a:effectLst>
                <a:latin typeface="Calibri Light" panose="020F0302020204030204" pitchFamily="34" charset="0"/>
              </a:rPr>
              <a:t>insisten en el “hoy” como día consagrado a Dios, como el tiempo de salvación, como ocasión para la alegría y la celebración</a:t>
            </a:r>
          </a:p>
          <a:p>
            <a:pPr marL="0" indent="0" algn="ctr">
              <a:spcBef>
                <a:spcPts val="0"/>
              </a:spcBef>
              <a:buNone/>
            </a:pPr>
            <a:r>
              <a:rPr lang="es-PE" sz="2400" i="1" dirty="0" smtClean="0">
                <a:ln w="18415" cmpd="sng">
                  <a:solidFill>
                    <a:srgbClr val="FFFFFF"/>
                  </a:solidFill>
                  <a:prstDash val="solid"/>
                </a:ln>
                <a:solidFill>
                  <a:srgbClr val="FFFFFF"/>
                </a:solidFill>
                <a:effectLst>
                  <a:glow rad="63500">
                    <a:srgbClr val="000000"/>
                  </a:glow>
                  <a:outerShdw blurRad="50800" dist="38100" dir="10800000" algn="r" rotWithShape="0">
                    <a:prstClr val="black"/>
                  </a:outerShdw>
                </a:effectLst>
                <a:latin typeface="Calibri Light" panose="020F0302020204030204" pitchFamily="34" charset="0"/>
              </a:rPr>
              <a:t> </a:t>
            </a:r>
            <a:endParaRPr lang="es-PE" sz="2400" i="1" dirty="0">
              <a:ln w="18415" cmpd="sng">
                <a:solidFill>
                  <a:srgbClr val="FFFFFF"/>
                </a:solidFill>
                <a:prstDash val="solid"/>
              </a:ln>
              <a:solidFill>
                <a:srgbClr val="FFFFFF"/>
              </a:solidFill>
              <a:effectLst>
                <a:glow rad="63500">
                  <a:srgbClr val="000000"/>
                </a:glow>
                <a:outerShdw blurRad="50800" dist="38100" dir="10800000" algn="r" rotWithShape="0">
                  <a:prstClr val="black"/>
                </a:outerShdw>
              </a:effectLst>
              <a:latin typeface="Calibri Light" panose="020F0302020204030204" pitchFamily="34" charset="0"/>
            </a:endParaRPr>
          </a:p>
        </p:txBody>
      </p:sp>
      <p:sp>
        <p:nvSpPr>
          <p:cNvPr id="5" name="4 Rectángulo"/>
          <p:cNvSpPr/>
          <p:nvPr/>
        </p:nvSpPr>
        <p:spPr>
          <a:xfrm>
            <a:off x="489397" y="521007"/>
            <a:ext cx="2283317" cy="400110"/>
          </a:xfrm>
          <a:prstGeom prst="rect">
            <a:avLst/>
          </a:prstGeom>
        </p:spPr>
        <p:txBody>
          <a:bodyPr wrap="none">
            <a:spAutoFit/>
          </a:bodyPr>
          <a:lstStyle/>
          <a:p>
            <a:pPr fontAlgn="base">
              <a:spcBef>
                <a:spcPct val="0"/>
              </a:spcBef>
              <a:spcAft>
                <a:spcPct val="0"/>
              </a:spcAft>
            </a:pPr>
            <a:r>
              <a:rPr lang="es-ES_tradnl" sz="2000" dirty="0">
                <a:ln w="18415" cmpd="sng">
                  <a:solidFill>
                    <a:srgbClr val="FFFFFF"/>
                  </a:solidFill>
                  <a:prstDash val="solid"/>
                </a:ln>
                <a:solidFill>
                  <a:srgbClr val="FFFFFF"/>
                </a:solidFill>
                <a:effectLst>
                  <a:outerShdw blurRad="63500" dir="3600000" algn="tl" rotWithShape="0">
                    <a:srgbClr val="000000">
                      <a:alpha val="70000"/>
                    </a:srgbClr>
                  </a:outerShdw>
                </a:effectLst>
              </a:rPr>
              <a:t>AMBIENTACIÓN: </a:t>
            </a:r>
            <a:endParaRPr lang="es-PE"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836239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Jesus en el temp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97" y="531254"/>
            <a:ext cx="8152327" cy="5843788"/>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89397" y="1543223"/>
            <a:ext cx="3554568" cy="4388150"/>
          </a:xfrm>
          <a:noFill/>
          <a:effectLst>
            <a:softEdge rad="317500"/>
          </a:effectLst>
        </p:spPr>
        <p:txBody>
          <a:bodyPr/>
          <a:lstStyle/>
          <a:p>
            <a:pPr marL="0" indent="0">
              <a:spcBef>
                <a:spcPts val="0"/>
              </a:spcBef>
              <a:buNone/>
            </a:pPr>
            <a:r>
              <a:rPr lang="es-ES" sz="2300" dirty="0" smtClean="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Señor Jesús, </a:t>
            </a:r>
            <a:endParaRPr lang="es-PE" sz="2300" dirty="0" smtClean="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endParaRPr>
          </a:p>
          <a:p>
            <a:pPr marL="0" indent="0">
              <a:spcBef>
                <a:spcPts val="0"/>
              </a:spcBef>
              <a:buNone/>
            </a:pPr>
            <a:r>
              <a:rPr lang="es-ES" sz="2300" dirty="0" smtClean="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inicias tu ministerio público entre los tuyos, entre los que te conocían, es allí en</a:t>
            </a:r>
          </a:p>
          <a:p>
            <a:pPr marL="0" indent="0">
              <a:spcBef>
                <a:spcPts val="0"/>
              </a:spcBef>
              <a:buNone/>
            </a:pPr>
            <a:r>
              <a:rPr lang="es-ES" sz="2300" dirty="0" smtClean="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Nazaret,  en la Sinagoga  donde frecuentabas los</a:t>
            </a:r>
          </a:p>
          <a:p>
            <a:pPr marL="0" indent="0">
              <a:spcBef>
                <a:spcPts val="0"/>
              </a:spcBef>
              <a:buNone/>
            </a:pPr>
            <a:r>
              <a:rPr lang="es-ES" sz="2300" dirty="0" smtClean="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sábados para reunirte con los que adoraban a Dios, </a:t>
            </a:r>
            <a:r>
              <a:rPr lang="es-PE" sz="2300" dirty="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ahí fue </a:t>
            </a:r>
            <a:r>
              <a:rPr lang="es-PE" sz="2300" dirty="0" smtClean="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que tomaste </a:t>
            </a:r>
            <a:r>
              <a:rPr lang="es-PE" sz="2300" dirty="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el pasaje del </a:t>
            </a:r>
          </a:p>
          <a:p>
            <a:pPr marL="0" indent="0">
              <a:spcBef>
                <a:spcPts val="0"/>
              </a:spcBef>
              <a:buNone/>
            </a:pPr>
            <a:r>
              <a:rPr lang="es-PE" sz="2300" dirty="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profeta, lo leíste </a:t>
            </a:r>
            <a:r>
              <a:rPr lang="es-PE" sz="2300" dirty="0" smtClean="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e</a:t>
            </a:r>
          </a:p>
          <a:p>
            <a:pPr marL="0" indent="0">
              <a:spcBef>
                <a:spcPts val="0"/>
              </a:spcBef>
              <a:buNone/>
            </a:pPr>
            <a:r>
              <a:rPr lang="es-PE" sz="2300" dirty="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hiciste la afirmación,</a:t>
            </a:r>
            <a:endParaRPr lang="es-ES" sz="2300" dirty="0" smtClean="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endParaRPr>
          </a:p>
        </p:txBody>
      </p:sp>
      <p:sp>
        <p:nvSpPr>
          <p:cNvPr id="5" name="4 Rectángulo"/>
          <p:cNvSpPr/>
          <p:nvPr/>
        </p:nvSpPr>
        <p:spPr>
          <a:xfrm>
            <a:off x="3374266" y="488478"/>
            <a:ext cx="2010487" cy="461665"/>
          </a:xfrm>
          <a:prstGeom prst="rect">
            <a:avLst/>
          </a:prstGeom>
        </p:spPr>
        <p:txBody>
          <a:bodyPr wrap="none">
            <a:spAutoFit/>
          </a:bodyPr>
          <a:lstStyle/>
          <a:p>
            <a:pPr fontAlgn="base">
              <a:spcBef>
                <a:spcPct val="0"/>
              </a:spcBef>
              <a:spcAft>
                <a:spcPct val="0"/>
              </a:spcAft>
            </a:pPr>
            <a:r>
              <a:rPr lang="es-ES_tradnl" sz="2400" b="1" dirty="0">
                <a:solidFill>
                  <a:srgbClr val="FFFF4F"/>
                </a:solidFill>
                <a:effectLst>
                  <a:outerShdw blurRad="50800" dist="38100" algn="l" rotWithShape="0">
                    <a:prstClr val="black"/>
                  </a:outerShdw>
                </a:effectLst>
                <a:latin typeface="Old English Text MT" panose="03040902040508030806" pitchFamily="66" charset="0"/>
              </a:rPr>
              <a:t>Oración inicial</a:t>
            </a:r>
            <a:endParaRPr lang="es-PE" sz="2400" dirty="0">
              <a:solidFill>
                <a:srgbClr val="FFFF4F"/>
              </a:solidFill>
              <a:effectLst>
                <a:outerShdw blurRad="50800" dist="38100" algn="l" rotWithShape="0">
                  <a:prstClr val="black"/>
                </a:outerShdw>
              </a:effectLst>
              <a:latin typeface="Old English Text MT" panose="03040902040508030806" pitchFamily="66" charset="0"/>
            </a:endParaRPr>
          </a:p>
        </p:txBody>
      </p:sp>
      <p:sp>
        <p:nvSpPr>
          <p:cNvPr id="6" name="2 Marcador de contenido"/>
          <p:cNvSpPr txBox="1">
            <a:spLocks/>
          </p:cNvSpPr>
          <p:nvPr/>
        </p:nvSpPr>
        <p:spPr bwMode="auto">
          <a:xfrm>
            <a:off x="5300643" y="1543223"/>
            <a:ext cx="3341081" cy="3975699"/>
          </a:xfrm>
          <a:prstGeom prst="rect">
            <a:avLst/>
          </a:prstGeom>
          <a:noFill/>
          <a:ln w="9525">
            <a:noFill/>
            <a:miter lim="800000"/>
            <a:headEnd/>
            <a:tailEnd/>
          </a:ln>
          <a:effectLst>
            <a:softEdge rad="317500"/>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ts val="0"/>
              </a:spcBef>
              <a:buNone/>
            </a:pPr>
            <a:r>
              <a:rPr lang="es-PE" sz="2300" dirty="0" smtClean="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que </a:t>
            </a:r>
            <a:r>
              <a:rPr lang="es-PE" sz="2300" dirty="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causó admiración y sorpresa</a:t>
            </a:r>
            <a:r>
              <a:rPr lang="es-PE" sz="2300" dirty="0" smtClean="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 </a:t>
            </a:r>
            <a:r>
              <a:rPr lang="es-PE" sz="2300" kern="0" dirty="0" smtClean="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a:t>
            </a:r>
            <a:r>
              <a:rPr lang="es-PE" sz="2300" kern="0" dirty="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Hoy se ha cumplido esta Escritura…, fue tu comentario. </a:t>
            </a:r>
          </a:p>
          <a:p>
            <a:pPr marL="0" indent="0" algn="r">
              <a:spcBef>
                <a:spcPts val="0"/>
              </a:spcBef>
              <a:buFontTx/>
              <a:buNone/>
            </a:pPr>
            <a:r>
              <a:rPr lang="es-PE" sz="2300" kern="0" dirty="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Hoy nuevamente,  </a:t>
            </a:r>
            <a:r>
              <a:rPr lang="es-PE" sz="2300" kern="0" dirty="0" smtClean="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                ven </a:t>
            </a:r>
            <a:r>
              <a:rPr lang="es-PE" sz="2300" kern="0" dirty="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en nuestra ayuda y derrama tu gracia en nosotros para </a:t>
            </a:r>
            <a:r>
              <a:rPr lang="es-PE" sz="2300" kern="0" dirty="0" smtClean="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que </a:t>
            </a:r>
            <a:r>
              <a:rPr lang="es-PE" sz="2300" kern="0" dirty="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te conozcamos y así te </a:t>
            </a:r>
            <a:r>
              <a:rPr lang="es-PE" sz="2300" kern="0" dirty="0" smtClean="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sigamos </a:t>
            </a:r>
            <a:r>
              <a:rPr lang="es-PE" sz="2300" kern="0" dirty="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con toda convicción </a:t>
            </a:r>
            <a:r>
              <a:rPr lang="es-PE" sz="2300" kern="0" dirty="0" smtClean="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y </a:t>
            </a:r>
            <a:r>
              <a:rPr lang="es-PE" sz="2300" kern="0" dirty="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entrega. </a:t>
            </a:r>
          </a:p>
          <a:p>
            <a:pPr marL="0" indent="0" algn="r">
              <a:spcBef>
                <a:spcPts val="0"/>
              </a:spcBef>
              <a:buFontTx/>
              <a:buNone/>
            </a:pPr>
            <a:r>
              <a:rPr lang="es-PE" sz="2300" kern="0" dirty="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Amén.</a:t>
            </a:r>
          </a:p>
          <a:p>
            <a:pPr marL="0" indent="0" algn="r">
              <a:spcBef>
                <a:spcPts val="0"/>
              </a:spcBef>
              <a:buFontTx/>
              <a:buNone/>
            </a:pPr>
            <a:endParaRPr lang="es-PE" sz="2300" kern="0" dirty="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endParaRPr>
          </a:p>
          <a:p>
            <a:pPr marL="0" indent="0" algn="r">
              <a:spcBef>
                <a:spcPts val="0"/>
              </a:spcBef>
              <a:buFontTx/>
              <a:buNone/>
            </a:pPr>
            <a:endParaRPr lang="es-ES" sz="2300" kern="0" dirty="0" smtClean="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507924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236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95" y="546147"/>
            <a:ext cx="8086691" cy="577738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995893" y="659323"/>
            <a:ext cx="3465527" cy="3255853"/>
          </a:xfrm>
          <a:noFill/>
        </p:spPr>
        <p:txBody>
          <a:bodyPr/>
          <a:lstStyle/>
          <a:p>
            <a:pPr marL="0" indent="0" algn="r">
              <a:buNone/>
            </a:pPr>
            <a:r>
              <a:rPr lang="es-PE" sz="2400" u="sng" dirty="0">
                <a:solidFill>
                  <a:srgbClr val="FFFF4F"/>
                </a:solidFill>
                <a:effectLst>
                  <a:glow rad="63500">
                    <a:srgbClr val="000000"/>
                  </a:glow>
                  <a:outerShdw blurRad="50800" dist="127000" algn="l" rotWithShape="0">
                    <a:prstClr val="black"/>
                  </a:outerShdw>
                </a:effectLst>
                <a:latin typeface="Comic Sans MS" panose="030F0702030302020204" pitchFamily="66" charset="0"/>
              </a:rPr>
              <a:t>Motivación</a:t>
            </a:r>
            <a:r>
              <a:rPr lang="es-PE" sz="2400" dirty="0">
                <a:solidFill>
                  <a:srgbClr val="FFFF4F"/>
                </a:solidFill>
                <a:effectLst>
                  <a:glow rad="63500">
                    <a:srgbClr val="000000"/>
                  </a:glow>
                  <a:outerShdw blurRad="50800" dist="127000" algn="l" rotWithShape="0">
                    <a:prstClr val="black"/>
                  </a:outerShdw>
                </a:effectLst>
                <a:latin typeface="Comic Sans MS" panose="030F0702030302020204" pitchFamily="66" charset="0"/>
              </a:rPr>
              <a:t>: La escena que nos cuenta hoy san Lucas tiene lugar al comienzo del ministerio de Jesús de Nazaret. Cristo leyó la parte bíblica que explica su propia misión como Mesías anunciado. Él es la Palabra de Dios encarnada. Escuchemos:</a:t>
            </a:r>
          </a:p>
          <a:p>
            <a:pPr algn="ctr"/>
            <a:endParaRPr lang="es-PE" sz="2400" dirty="0">
              <a:solidFill>
                <a:srgbClr val="FFFF4F"/>
              </a:solidFill>
              <a:effectLst>
                <a:glow rad="63500">
                  <a:srgbClr val="000000"/>
                </a:glow>
                <a:outerShdw blurRad="50800" dist="127000" algn="l" rotWithShape="0">
                  <a:prstClr val="black"/>
                </a:outerShdw>
              </a:effectLst>
              <a:latin typeface="Comic Sans MS" panose="030F0702030302020204" pitchFamily="66" charset="0"/>
            </a:endParaRPr>
          </a:p>
        </p:txBody>
      </p:sp>
      <p:sp>
        <p:nvSpPr>
          <p:cNvPr id="9" name="Rectángulo redondeado 8"/>
          <p:cNvSpPr>
            <a:spLocks noChangeArrowheads="1"/>
          </p:cNvSpPr>
          <p:nvPr/>
        </p:nvSpPr>
        <p:spPr bwMode="auto">
          <a:xfrm>
            <a:off x="516395" y="646445"/>
            <a:ext cx="4337832" cy="704850"/>
          </a:xfrm>
          <a:prstGeom prst="roundRect">
            <a:avLst>
              <a:gd name="adj" fmla="val 16667"/>
            </a:avLst>
          </a:prstGeom>
          <a:solidFill>
            <a:srgbClr val="A7FFA7"/>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spcAft>
                <a:spcPts val="0"/>
              </a:spcAft>
            </a:pPr>
            <a:r>
              <a:rPr lang="es-ES_tradnl" sz="16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LECTIO</a:t>
            </a:r>
            <a:endParaRPr lang="es-PE" sz="16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ctr">
              <a:spcAft>
                <a:spcPts val="0"/>
              </a:spcAft>
            </a:pPr>
            <a:r>
              <a:rPr lang="es-ES_tradnl"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¿Qué dice el texto? Lucas 1, 1-4; 4, 14-21</a:t>
            </a:r>
          </a:p>
          <a:p>
            <a:pPr indent="19050" algn="ctr">
              <a:spcAft>
                <a:spcPts val="0"/>
              </a:spcAft>
            </a:pPr>
            <a:endParaRPr lang="es-PE" dirty="0">
              <a:solidFill>
                <a:srgbClr val="88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6907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68" y="553143"/>
            <a:ext cx="8189935" cy="5783263"/>
          </a:xfrm>
          <a:prstGeom prst="rect">
            <a:avLst/>
          </a:prstGeom>
          <a:noFill/>
          <a:extLst>
            <a:ext uri="{909E8E84-426E-40DD-AFC4-6F175D3DCCD1}">
              <a14:hiddenFill xmlns:a14="http://schemas.microsoft.com/office/drawing/2010/main">
                <a:solidFill>
                  <a:srgbClr val="FFFFFF"/>
                </a:solidFill>
              </a14:hiddenFill>
            </a:ext>
          </a:extLst>
        </p:spPr>
      </p:pic>
      <p:sp>
        <p:nvSpPr>
          <p:cNvPr id="14366" name="Rectangle 30"/>
          <p:cNvSpPr>
            <a:spLocks noChangeArrowheads="1"/>
          </p:cNvSpPr>
          <p:nvPr/>
        </p:nvSpPr>
        <p:spPr bwMode="auto">
          <a:xfrm>
            <a:off x="640021" y="553143"/>
            <a:ext cx="4563043"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s-ES" sz="2400" b="1" dirty="0" smtClean="0">
                <a:solidFill>
                  <a:srgbClr val="FFFF4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Lucas </a:t>
            </a:r>
            <a:r>
              <a:rPr lang="es-ES" sz="2400" b="1" dirty="0">
                <a:solidFill>
                  <a:srgbClr val="FFFF4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1, 1-4; 4, 14-21</a:t>
            </a:r>
          </a:p>
        </p:txBody>
      </p:sp>
      <p:sp>
        <p:nvSpPr>
          <p:cNvPr id="4" name="3 CuadroTexto"/>
          <p:cNvSpPr txBox="1"/>
          <p:nvPr/>
        </p:nvSpPr>
        <p:spPr>
          <a:xfrm>
            <a:off x="509743" y="4598346"/>
            <a:ext cx="8099783" cy="1569660"/>
          </a:xfrm>
          <a:prstGeom prst="rect">
            <a:avLst/>
          </a:prstGeom>
          <a:noFill/>
        </p:spPr>
        <p:txBody>
          <a:bodyPr wrap="square" rtlCol="0">
            <a:spAutoFit/>
          </a:bodyPr>
          <a:lstStyle/>
          <a:p>
            <a:pPr algn="ctr" fontAlgn="base">
              <a:spcBef>
                <a:spcPct val="0"/>
              </a:spcBef>
              <a:spcAft>
                <a:spcPct val="0"/>
              </a:spcAft>
            </a:pPr>
            <a:r>
              <a:rPr lang="es-ES" sz="2400" b="1" i="1" dirty="0" smtClean="0">
                <a:solidFill>
                  <a:srgbClr val="FFFFFF"/>
                </a:solidFill>
                <a:effectLst>
                  <a:glow rad="139700">
                    <a:srgbClr val="000000">
                      <a:satMod val="175000"/>
                      <a:alpha val="40000"/>
                    </a:srgbClr>
                  </a:glow>
                  <a:outerShdw blurRad="38100" dist="38100" dir="2700000" algn="tl">
                    <a:srgbClr val="000000"/>
                  </a:outerShdw>
                </a:effectLst>
                <a:latin typeface="Franklin Gothic Book" panose="020B0503020102020204" pitchFamily="34" charset="0"/>
                <a:cs typeface="Times New Roman" charset="0"/>
              </a:rPr>
              <a:t>“Muchos </a:t>
            </a:r>
            <a:r>
              <a:rPr lang="es-ES" sz="2400" b="1" i="1" dirty="0">
                <a:solidFill>
                  <a:srgbClr val="FFFFFF"/>
                </a:solidFill>
                <a:effectLst>
                  <a:glow rad="139700">
                    <a:srgbClr val="000000">
                      <a:satMod val="175000"/>
                      <a:alpha val="40000"/>
                    </a:srgbClr>
                  </a:glow>
                  <a:outerShdw blurRad="38100" dist="38100" dir="2700000" algn="tl">
                    <a:srgbClr val="000000"/>
                  </a:outerShdw>
                </a:effectLst>
                <a:latin typeface="Franklin Gothic Book" panose="020B0503020102020204" pitchFamily="34" charset="0"/>
                <a:cs typeface="Times New Roman" charset="0"/>
              </a:rPr>
              <a:t>han emprendido la tarea de componer un relato de los hechos que se han cumplido entre nosotros, </a:t>
            </a:r>
            <a:r>
              <a:rPr lang="es-ES" sz="2400" b="1" i="1" dirty="0" smtClean="0">
                <a:solidFill>
                  <a:srgbClr val="FFFFFF"/>
                </a:solidFill>
                <a:effectLst>
                  <a:glow rad="139700">
                    <a:srgbClr val="000000">
                      <a:satMod val="175000"/>
                      <a:alpha val="40000"/>
                    </a:srgbClr>
                  </a:glow>
                  <a:outerShdw blurRad="38100" dist="38100" dir="2700000" algn="tl">
                    <a:srgbClr val="000000"/>
                  </a:outerShdw>
                </a:effectLst>
                <a:latin typeface="Franklin Gothic Book" panose="020B0503020102020204" pitchFamily="34" charset="0"/>
                <a:cs typeface="Times New Roman" charset="0"/>
              </a:rPr>
              <a:t> </a:t>
            </a:r>
            <a:r>
              <a:rPr lang="es-ES" sz="2400" b="1" i="1" dirty="0">
                <a:solidFill>
                  <a:srgbClr val="FFFFFF"/>
                </a:solidFill>
                <a:effectLst>
                  <a:glow rad="139700">
                    <a:srgbClr val="000000">
                      <a:satMod val="175000"/>
                      <a:alpha val="40000"/>
                    </a:srgbClr>
                  </a:glow>
                  <a:outerShdw blurRad="38100" dist="38100" dir="2700000" algn="tl">
                    <a:srgbClr val="000000"/>
                  </a:outerShdw>
                </a:effectLst>
                <a:latin typeface="Franklin Gothic Book" panose="020B0503020102020204" pitchFamily="34" charset="0"/>
                <a:cs typeface="Times New Roman" charset="0"/>
              </a:rPr>
              <a:t>siguiendo las tradiciones transmitidas por los que primero fueron testigos oculares y luego predicadores de la palabra.</a:t>
            </a:r>
            <a:endParaRPr lang="es-PE" sz="2400" b="1" i="1" dirty="0">
              <a:solidFill>
                <a:srgbClr val="FFFFFF"/>
              </a:solidFill>
              <a:effectLst>
                <a:glow rad="139700">
                  <a:srgbClr val="000000">
                    <a:satMod val="175000"/>
                    <a:alpha val="40000"/>
                  </a:srgbClr>
                </a:glow>
                <a:outerShdw blurRad="38100" dist="38100" dir="2700000" algn="tl">
                  <a:srgbClr val="000000"/>
                </a:outerShdw>
              </a:effectLst>
              <a:latin typeface="Franklin Gothic Book" panose="020B0503020102020204" pitchFamily="34" charset="0"/>
              <a:cs typeface="Times New Roman" charset="0"/>
            </a:endParaRPr>
          </a:p>
        </p:txBody>
      </p:sp>
    </p:spTree>
    <p:extLst>
      <p:ext uri="{BB962C8B-B14F-4D97-AF65-F5344CB8AC3E}">
        <p14:creationId xmlns:p14="http://schemas.microsoft.com/office/powerpoint/2010/main" val="3317278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4366"/>
                                        </p:tgtEl>
                                        <p:attrNameLst>
                                          <p:attrName>style.visibility</p:attrName>
                                        </p:attrNameLst>
                                      </p:cBhvr>
                                      <p:to>
                                        <p:strVal val="visible"/>
                                      </p:to>
                                    </p:set>
                                    <p:animEffect transition="in" filter="fade">
                                      <p:cBhvr>
                                        <p:cTn id="7" dur="770" decel="100000"/>
                                        <p:tgtEl>
                                          <p:spTgt spid="14366"/>
                                        </p:tgtEl>
                                      </p:cBhvr>
                                    </p:animEffect>
                                    <p:animScale>
                                      <p:cBhvr>
                                        <p:cTn id="8" dur="770" decel="100000"/>
                                        <p:tgtEl>
                                          <p:spTgt spid="14366"/>
                                        </p:tgtEl>
                                      </p:cBhvr>
                                      <p:from x="10000" y="10000"/>
                                      <p:to x="200000" y="450000"/>
                                    </p:animScale>
                                    <p:animScale>
                                      <p:cBhvr>
                                        <p:cTn id="9" dur="1230" accel="100000" fill="hold">
                                          <p:stCondLst>
                                            <p:cond delay="770"/>
                                          </p:stCondLst>
                                        </p:cTn>
                                        <p:tgtEl>
                                          <p:spTgt spid="14366"/>
                                        </p:tgtEl>
                                      </p:cBhvr>
                                      <p:from x="200000" y="450000"/>
                                      <p:to x="100000" y="100000"/>
                                    </p:animScale>
                                    <p:set>
                                      <p:cBhvr>
                                        <p:cTn id="10" dur="770" fill="hold"/>
                                        <p:tgtEl>
                                          <p:spTgt spid="14366"/>
                                        </p:tgtEl>
                                        <p:attrNameLst>
                                          <p:attrName>ppt_x</p:attrName>
                                        </p:attrNameLst>
                                      </p:cBhvr>
                                      <p:to>
                                        <p:strVal val="(0.5)"/>
                                      </p:to>
                                    </p:set>
                                    <p:anim from="(0.5)" to="(#ppt_x)" calcmode="lin" valueType="num">
                                      <p:cBhvr>
                                        <p:cTn id="11" dur="1230" accel="100000" fill="hold">
                                          <p:stCondLst>
                                            <p:cond delay="770"/>
                                          </p:stCondLst>
                                        </p:cTn>
                                        <p:tgtEl>
                                          <p:spTgt spid="14366"/>
                                        </p:tgtEl>
                                        <p:attrNameLst>
                                          <p:attrName>ppt_x</p:attrName>
                                        </p:attrNameLst>
                                      </p:cBhvr>
                                    </p:anim>
                                    <p:set>
                                      <p:cBhvr>
                                        <p:cTn id="12" dur="770" fill="hold"/>
                                        <p:tgtEl>
                                          <p:spTgt spid="14366"/>
                                        </p:tgtEl>
                                        <p:attrNameLst>
                                          <p:attrName>ppt_y</p:attrName>
                                        </p:attrNameLst>
                                      </p:cBhvr>
                                      <p:to>
                                        <p:strVal val="(#ppt_y+0.4)"/>
                                      </p:to>
                                    </p:set>
                                    <p:anim from="(#ppt_y+0.4)" to="(#ppt_y)" calcmode="lin" valueType="num">
                                      <p:cBhvr>
                                        <p:cTn id="13" dur="1230" accel="100000" fill="hold">
                                          <p:stCondLst>
                                            <p:cond delay="770"/>
                                          </p:stCondLst>
                                        </p:cTn>
                                        <p:tgtEl>
                                          <p:spTgt spid="14366"/>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san Lucas escribie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55" y="514193"/>
            <a:ext cx="8082682" cy="583509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074" name="Rectangle 2"/>
          <p:cNvSpPr>
            <a:spLocks noChangeArrowheads="1"/>
          </p:cNvSpPr>
          <p:nvPr/>
        </p:nvSpPr>
        <p:spPr bwMode="auto">
          <a:xfrm>
            <a:off x="1532160" y="514193"/>
            <a:ext cx="6048672" cy="954107"/>
          </a:xfrm>
          <a:prstGeom prst="rect">
            <a:avLst/>
          </a:prstGeom>
          <a:noFill/>
          <a:ln w="9525">
            <a:noFill/>
            <a:miter lim="800000"/>
            <a:headEnd/>
            <a:tailEnd/>
          </a:ln>
          <a:effectLst/>
        </p:spPr>
        <p:txBody>
          <a:bodyPr wrap="square">
            <a:spAutoFit/>
          </a:bodyPr>
          <a:lstStyle/>
          <a:p>
            <a:pPr fontAlgn="base">
              <a:spcBef>
                <a:spcPct val="0"/>
              </a:spcBef>
              <a:spcAft>
                <a:spcPct val="0"/>
              </a:spcAft>
            </a:pPr>
            <a:r>
              <a:rPr lang="es-ES" sz="2800" i="1" dirty="0" smtClean="0">
                <a:ln w="18415" cmpd="sng">
                  <a:solidFill>
                    <a:srgbClr val="FFFFFF"/>
                  </a:solidFill>
                  <a:prstDash val="solid"/>
                </a:ln>
                <a:solidFill>
                  <a:srgbClr val="FFFF00"/>
                </a:solidFill>
                <a:effectLst>
                  <a:glow rad="63500">
                    <a:srgbClr val="000000">
                      <a:satMod val="175000"/>
                      <a:alpha val="40000"/>
                    </a:srgbClr>
                  </a:glow>
                  <a:outerShdw blurRad="63500" dir="3600000" algn="tl" rotWithShape="0">
                    <a:srgbClr val="000000">
                      <a:alpha val="70000"/>
                    </a:srgbClr>
                  </a:outerShdw>
                </a:effectLst>
                <a:latin typeface="Franklin Gothic Book" panose="020B0503020102020204" pitchFamily="34" charset="0"/>
              </a:rPr>
              <a:t>Yo </a:t>
            </a:r>
            <a:r>
              <a:rPr lang="es-ES" sz="2800" i="1" dirty="0">
                <a:ln w="18415" cmpd="sng">
                  <a:solidFill>
                    <a:srgbClr val="FFFFFF"/>
                  </a:solidFill>
                  <a:prstDash val="solid"/>
                </a:ln>
                <a:solidFill>
                  <a:srgbClr val="FFFF00"/>
                </a:solidFill>
                <a:effectLst>
                  <a:glow rad="63500">
                    <a:srgbClr val="000000">
                      <a:satMod val="175000"/>
                      <a:alpha val="40000"/>
                    </a:srgbClr>
                  </a:glow>
                  <a:outerShdw blurRad="63500" dir="3600000" algn="tl" rotWithShape="0">
                    <a:srgbClr val="000000">
                      <a:alpha val="70000"/>
                    </a:srgbClr>
                  </a:outerShdw>
                </a:effectLst>
                <a:latin typeface="Franklin Gothic Book" panose="020B0503020102020204" pitchFamily="34" charset="0"/>
              </a:rPr>
              <a:t>también, después de comprobarlo todo exactamente desde el principio,</a:t>
            </a:r>
          </a:p>
        </p:txBody>
      </p:sp>
      <p:sp>
        <p:nvSpPr>
          <p:cNvPr id="6" name="Rectangle 2"/>
          <p:cNvSpPr>
            <a:spLocks noChangeArrowheads="1"/>
          </p:cNvSpPr>
          <p:nvPr/>
        </p:nvSpPr>
        <p:spPr bwMode="auto">
          <a:xfrm>
            <a:off x="515155" y="1741148"/>
            <a:ext cx="3078051" cy="3970318"/>
          </a:xfrm>
          <a:prstGeom prst="rect">
            <a:avLst/>
          </a:prstGeom>
          <a:noFill/>
          <a:ln w="9525">
            <a:noFill/>
            <a:miter lim="800000"/>
            <a:headEnd/>
            <a:tailEnd/>
          </a:ln>
          <a:effectLst/>
        </p:spPr>
        <p:txBody>
          <a:bodyPr wrap="square">
            <a:spAutoFit/>
          </a:bodyPr>
          <a:lstStyle/>
          <a:p>
            <a:pPr fontAlgn="base">
              <a:spcBef>
                <a:spcPct val="0"/>
              </a:spcBef>
              <a:spcAft>
                <a:spcPct val="0"/>
              </a:spcAft>
            </a:pPr>
            <a:r>
              <a:rPr lang="es-ES" sz="2800" i="1" dirty="0">
                <a:solidFill>
                  <a:schemeClr val="bg1"/>
                </a:solidFill>
                <a:effectLst>
                  <a:glow rad="63500">
                    <a:schemeClr val="accent4">
                      <a:satMod val="175000"/>
                      <a:alpha val="40000"/>
                    </a:schemeClr>
                  </a:glow>
                  <a:outerShdw blurRad="50800" dist="101600" algn="l" rotWithShape="0">
                    <a:prstClr val="black"/>
                  </a:outerShdw>
                </a:effectLst>
                <a:latin typeface="Franklin Gothic Book" panose="020B0503020102020204" pitchFamily="34" charset="0"/>
              </a:rPr>
              <a:t>he  resuelto escribir para ti, ilustre Teófilo,</a:t>
            </a:r>
          </a:p>
          <a:p>
            <a:pPr fontAlgn="base">
              <a:spcBef>
                <a:spcPct val="0"/>
              </a:spcBef>
              <a:spcAft>
                <a:spcPct val="0"/>
              </a:spcAft>
            </a:pPr>
            <a:r>
              <a:rPr lang="es-ES" sz="2800" i="1" dirty="0" smtClean="0">
                <a:solidFill>
                  <a:schemeClr val="bg1"/>
                </a:solidFill>
                <a:effectLst>
                  <a:glow rad="63500">
                    <a:schemeClr val="accent4">
                      <a:satMod val="175000"/>
                      <a:alpha val="40000"/>
                    </a:schemeClr>
                  </a:glow>
                  <a:outerShdw blurRad="50800" dist="101600" algn="l" rotWithShape="0">
                    <a:prstClr val="black"/>
                  </a:outerShdw>
                </a:effectLst>
                <a:latin typeface="Franklin Gothic Book" panose="020B0503020102020204" pitchFamily="34" charset="0"/>
              </a:rPr>
              <a:t>un </a:t>
            </a:r>
            <a:r>
              <a:rPr lang="es-ES" sz="2800" i="1" dirty="0">
                <a:solidFill>
                  <a:schemeClr val="bg1"/>
                </a:solidFill>
                <a:effectLst>
                  <a:glow rad="63500">
                    <a:schemeClr val="accent4">
                      <a:satMod val="175000"/>
                      <a:alpha val="40000"/>
                    </a:schemeClr>
                  </a:glow>
                  <a:outerShdw blurRad="50800" dist="101600" algn="l" rotWithShape="0">
                    <a:prstClr val="black"/>
                  </a:outerShdw>
                </a:effectLst>
                <a:latin typeface="Franklin Gothic Book" panose="020B0503020102020204" pitchFamily="34" charset="0"/>
              </a:rPr>
              <a:t>relato ordenado a fin de que conozcas bien la solidez de las enseñanzas que has recibido.</a:t>
            </a:r>
          </a:p>
        </p:txBody>
      </p:sp>
    </p:spTree>
    <p:extLst>
      <p:ext uri="{BB962C8B-B14F-4D97-AF65-F5344CB8AC3E}">
        <p14:creationId xmlns:p14="http://schemas.microsoft.com/office/powerpoint/2010/main" val="32708258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 calcmode="lin" valueType="num">
                                      <p:cBhvr>
                                        <p:cTn id="7" dur="750" fill="hold"/>
                                        <p:tgtEl>
                                          <p:spTgt spid="3074"/>
                                        </p:tgtEl>
                                        <p:attrNameLst>
                                          <p:attrName>ppt_w</p:attrName>
                                        </p:attrNameLst>
                                      </p:cBhvr>
                                      <p:tavLst>
                                        <p:tav tm="0">
                                          <p:val>
                                            <p:fltVal val="0"/>
                                          </p:val>
                                        </p:tav>
                                        <p:tav tm="100000">
                                          <p:val>
                                            <p:strVal val="#ppt_w"/>
                                          </p:val>
                                        </p:tav>
                                      </p:tavLst>
                                    </p:anim>
                                    <p:anim calcmode="lin" valueType="num">
                                      <p:cBhvr>
                                        <p:cTn id="8" dur="75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325"/>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Resultado de imagen para jesus enseÃ±aba en las sinagogas"/>
          <p:cNvPicPr>
            <a:picLocks noChangeAspect="1" noChangeArrowheads="1"/>
          </p:cNvPicPr>
          <p:nvPr/>
        </p:nvPicPr>
        <p:blipFill rotWithShape="1">
          <a:blip r:embed="rId2">
            <a:extLst>
              <a:ext uri="{28A0092B-C50C-407E-A947-70E740481C1C}">
                <a14:useLocalDpi xmlns:a14="http://schemas.microsoft.com/office/drawing/2010/main" val="0"/>
              </a:ext>
            </a:extLst>
          </a:blip>
          <a:srcRect l="10661" r="7579"/>
          <a:stretch/>
        </p:blipFill>
        <p:spPr bwMode="auto">
          <a:xfrm>
            <a:off x="506287" y="518220"/>
            <a:ext cx="8148316" cy="5831065"/>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ChangeArrowheads="1"/>
          </p:cNvSpPr>
          <p:nvPr/>
        </p:nvSpPr>
        <p:spPr bwMode="auto">
          <a:xfrm>
            <a:off x="5380894" y="613621"/>
            <a:ext cx="3157800" cy="3046988"/>
          </a:xfrm>
          <a:prstGeom prst="rect">
            <a:avLst/>
          </a:prstGeom>
          <a:noFill/>
          <a:ln w="9525">
            <a:noFill/>
            <a:miter lim="800000"/>
            <a:headEnd/>
            <a:tailEnd/>
          </a:ln>
          <a:effectLst/>
        </p:spPr>
        <p:txBody>
          <a:bodyPr wrap="square">
            <a:spAutoFit/>
          </a:bodyPr>
          <a:lstStyle/>
          <a:p>
            <a:pPr algn="r" fontAlgn="base">
              <a:spcAft>
                <a:spcPct val="0"/>
              </a:spcAft>
            </a:pPr>
            <a:r>
              <a:rPr lang="es-ES" sz="2400" b="1" i="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Franklin Gothic Book" panose="020B0503020102020204" pitchFamily="34" charset="0"/>
              </a:rPr>
              <a:t>En </a:t>
            </a:r>
            <a:r>
              <a:rPr lang="es-ES" sz="2400" b="1" i="1" dirty="0">
                <a:solidFill>
                  <a:schemeClr val="bg1"/>
                </a:solidFill>
                <a:effectLst>
                  <a:glow rad="63500">
                    <a:srgbClr val="000000">
                      <a:satMod val="175000"/>
                      <a:alpha val="40000"/>
                    </a:srgbClr>
                  </a:glow>
                  <a:outerShdw blurRad="38100" dist="38100" dir="2700000" algn="tl">
                    <a:srgbClr val="000000">
                      <a:alpha val="43137"/>
                    </a:srgbClr>
                  </a:outerShdw>
                </a:effectLst>
                <a:latin typeface="Franklin Gothic Book" panose="020B0503020102020204" pitchFamily="34" charset="0"/>
              </a:rPr>
              <a:t>aquel tiempo, Jesús, volvió a Galilea con la fuerza del Espíritu, y su fama se extendió </a:t>
            </a:r>
            <a:r>
              <a:rPr lang="es-ES" sz="2400" b="1" i="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Franklin Gothic Book" panose="020B0503020102020204" pitchFamily="34" charset="0"/>
              </a:rPr>
              <a:t> por </a:t>
            </a:r>
            <a:r>
              <a:rPr lang="es-ES" sz="2400" b="1" i="1" dirty="0">
                <a:solidFill>
                  <a:schemeClr val="bg1"/>
                </a:solidFill>
                <a:effectLst>
                  <a:glow rad="63500">
                    <a:srgbClr val="000000">
                      <a:satMod val="175000"/>
                      <a:alpha val="40000"/>
                    </a:srgbClr>
                  </a:glow>
                  <a:outerShdw blurRad="38100" dist="38100" dir="2700000" algn="tl">
                    <a:srgbClr val="000000">
                      <a:alpha val="43137"/>
                    </a:srgbClr>
                  </a:outerShdw>
                </a:effectLst>
                <a:latin typeface="Franklin Gothic Book" panose="020B0503020102020204" pitchFamily="34" charset="0"/>
              </a:rPr>
              <a:t>toda la región.  </a:t>
            </a:r>
            <a:r>
              <a:rPr lang="es-ES" sz="2400" b="1" i="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Franklin Gothic Book" panose="020B0503020102020204" pitchFamily="34" charset="0"/>
              </a:rPr>
              <a:t>Enseñaba en </a:t>
            </a:r>
            <a:r>
              <a:rPr lang="es-ES" sz="2400" b="1" i="1" dirty="0">
                <a:solidFill>
                  <a:schemeClr val="bg1"/>
                </a:solidFill>
                <a:effectLst>
                  <a:glow rad="63500">
                    <a:srgbClr val="000000">
                      <a:satMod val="175000"/>
                      <a:alpha val="40000"/>
                    </a:srgbClr>
                  </a:glow>
                  <a:outerShdw blurRad="38100" dist="38100" dir="2700000" algn="tl">
                    <a:srgbClr val="000000">
                      <a:alpha val="43137"/>
                    </a:srgbClr>
                  </a:outerShdw>
                </a:effectLst>
                <a:latin typeface="Franklin Gothic Book" panose="020B0503020102020204" pitchFamily="34" charset="0"/>
              </a:rPr>
              <a:t>las sinagogas y </a:t>
            </a:r>
            <a:r>
              <a:rPr lang="es-ES" sz="2400" b="1" i="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Franklin Gothic Book" panose="020B0503020102020204" pitchFamily="34" charset="0"/>
              </a:rPr>
              <a:t>                                                todos </a:t>
            </a:r>
            <a:r>
              <a:rPr lang="es-ES" sz="2400" b="1" i="1" dirty="0">
                <a:solidFill>
                  <a:schemeClr val="bg1"/>
                </a:solidFill>
                <a:effectLst>
                  <a:glow rad="63500">
                    <a:srgbClr val="000000">
                      <a:satMod val="175000"/>
                      <a:alpha val="40000"/>
                    </a:srgbClr>
                  </a:glow>
                  <a:outerShdw blurRad="38100" dist="38100" dir="2700000" algn="tl">
                    <a:srgbClr val="000000">
                      <a:alpha val="43137"/>
                    </a:srgbClr>
                  </a:outerShdw>
                </a:effectLst>
                <a:latin typeface="Franklin Gothic Book" panose="020B0503020102020204" pitchFamily="34" charset="0"/>
              </a:rPr>
              <a:t>lo alababan.</a:t>
            </a:r>
          </a:p>
        </p:txBody>
      </p:sp>
    </p:spTree>
    <p:extLst>
      <p:ext uri="{BB962C8B-B14F-4D97-AF65-F5344CB8AC3E}">
        <p14:creationId xmlns:p14="http://schemas.microsoft.com/office/powerpoint/2010/main" val="41987561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750" fill="hold"/>
                                        <p:tgtEl>
                                          <p:spTgt spid="4098"/>
                                        </p:tgtEl>
                                        <p:attrNameLst>
                                          <p:attrName>ppt_w</p:attrName>
                                        </p:attrNameLst>
                                      </p:cBhvr>
                                      <p:tavLst>
                                        <p:tav tm="0">
                                          <p:val>
                                            <p:fltVal val="0"/>
                                          </p:val>
                                        </p:tav>
                                        <p:tav tm="100000">
                                          <p:val>
                                            <p:strVal val="#ppt_w"/>
                                          </p:val>
                                        </p:tav>
                                      </p:tavLst>
                                    </p:anim>
                                    <p:anim calcmode="lin" valueType="num">
                                      <p:cBhvr>
                                        <p:cTn id="8" dur="750" fill="hold"/>
                                        <p:tgtEl>
                                          <p:spTgt spid="40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1697</Words>
  <Application>Microsoft Office PowerPoint</Application>
  <PresentationFormat>Presentación en pantalla (4:3)</PresentationFormat>
  <Paragraphs>120</Paragraphs>
  <Slides>33</Slides>
  <Notes>1</Notes>
  <HiddenSlides>0</HiddenSlides>
  <MMClips>1</MMClips>
  <ScaleCrop>false</ScaleCrop>
  <HeadingPairs>
    <vt:vector size="6" baseType="variant">
      <vt:variant>
        <vt:lpstr>Fuentes usadas</vt:lpstr>
      </vt:variant>
      <vt:variant>
        <vt:i4>25</vt:i4>
      </vt:variant>
      <vt:variant>
        <vt:lpstr>Tema</vt:lpstr>
      </vt:variant>
      <vt:variant>
        <vt:i4>4</vt:i4>
      </vt:variant>
      <vt:variant>
        <vt:lpstr>Títulos de diapositiva</vt:lpstr>
      </vt:variant>
      <vt:variant>
        <vt:i4>33</vt:i4>
      </vt:variant>
    </vt:vector>
  </HeadingPairs>
  <TitlesOfParts>
    <vt:vector size="62" baseType="lpstr">
      <vt:lpstr>Adobe Fan Heiti Std B</vt:lpstr>
      <vt:lpstr>Arial Unicode MS</vt:lpstr>
      <vt:lpstr>Aharoni</vt:lpstr>
      <vt:lpstr>AR DARLING</vt:lpstr>
      <vt:lpstr>AR ESSENCE</vt:lpstr>
      <vt:lpstr>Arial</vt:lpstr>
      <vt:lpstr>Arial Narrow</vt:lpstr>
      <vt:lpstr>Arial Rounded MT Bold</vt:lpstr>
      <vt:lpstr>Book Antiqua</vt:lpstr>
      <vt:lpstr>Britannic Bold</vt:lpstr>
      <vt:lpstr>Calibri</vt:lpstr>
      <vt:lpstr>Calibri Light</vt:lpstr>
      <vt:lpstr>Comic Sans MS</vt:lpstr>
      <vt:lpstr>Consolas</vt:lpstr>
      <vt:lpstr>Franklin Gothic Book</vt:lpstr>
      <vt:lpstr>Impact</vt:lpstr>
      <vt:lpstr>Lucida Sans</vt:lpstr>
      <vt:lpstr>Old English Text MT</vt:lpstr>
      <vt:lpstr>Poor Richard</vt:lpstr>
      <vt:lpstr>Tekton Pro</vt:lpstr>
      <vt:lpstr>Times</vt:lpstr>
      <vt:lpstr>Times New Roman</vt:lpstr>
      <vt:lpstr>Wingdings</vt:lpstr>
      <vt:lpstr>Wingdings 2</vt:lpstr>
      <vt:lpstr>Wingdings 3</vt:lpstr>
      <vt:lpstr>Diseño predeterminado</vt:lpstr>
      <vt:lpstr>Default Design</vt:lpstr>
      <vt:lpstr>En blanco</vt:lpstr>
      <vt:lpstr>Apex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54</cp:revision>
  <dcterms:created xsi:type="dcterms:W3CDTF">2016-01-19T04:01:08Z</dcterms:created>
  <dcterms:modified xsi:type="dcterms:W3CDTF">2019-01-21T17:59:25Z</dcterms:modified>
</cp:coreProperties>
</file>