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Lst>
  <p:notesMasterIdLst>
    <p:notesMasterId r:id="rId50"/>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6A6D5-7AFD-4774-85C1-C39461F8D78D}" type="datetimeFigureOut">
              <a:rPr lang="es-PE" smtClean="0"/>
              <a:t>14/01/2019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936C-FC1B-4D8B-8A3D-3501A3DC157D}" type="slidenum">
              <a:rPr lang="es-PE" smtClean="0"/>
              <a:t>‹Nº›</a:t>
            </a:fld>
            <a:endParaRPr lang="es-PE"/>
          </a:p>
        </p:txBody>
      </p:sp>
    </p:spTree>
    <p:extLst>
      <p:ext uri="{BB962C8B-B14F-4D97-AF65-F5344CB8AC3E}">
        <p14:creationId xmlns:p14="http://schemas.microsoft.com/office/powerpoint/2010/main" val="202135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CA8B340-43CC-4AFD-93B1-DCD2CCCE0782}" type="slidenum">
              <a:rPr lang="en-US" smtClean="0">
                <a:solidFill>
                  <a:prstClr val="black"/>
                </a:solidFill>
              </a:rPr>
              <a:pPr/>
              <a:t>2</a:t>
            </a:fld>
            <a:endParaRPr lang="en-US" dirty="0"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hu-HU" smtClean="0"/>
          </a:p>
        </p:txBody>
      </p:sp>
    </p:spTree>
    <p:extLst>
      <p:ext uri="{BB962C8B-B14F-4D97-AF65-F5344CB8AC3E}">
        <p14:creationId xmlns:p14="http://schemas.microsoft.com/office/powerpoint/2010/main" val="182961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9F42CEC-CEDF-4027-B106-C52658B44019}" type="slidenum">
              <a:rPr lang="es-PE" smtClean="0">
                <a:solidFill>
                  <a:prstClr val="black"/>
                </a:solidFill>
              </a:rPr>
              <a:pPr/>
              <a:t>15</a:t>
            </a:fld>
            <a:endParaRPr lang="es-PE">
              <a:solidFill>
                <a:prstClr val="black"/>
              </a:solidFill>
            </a:endParaRPr>
          </a:p>
        </p:txBody>
      </p:sp>
    </p:spTree>
    <p:extLst>
      <p:ext uri="{BB962C8B-B14F-4D97-AF65-F5344CB8AC3E}">
        <p14:creationId xmlns:p14="http://schemas.microsoft.com/office/powerpoint/2010/main" val="104074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0546A6-3A8D-45D3-847D-BF82D75DAF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74111484"/>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F7F51-D4A4-4F2F-89DD-F0241156921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4152770"/>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362A5C-137A-4E6A-9CFE-0DB4DA334E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461579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A78AA19-695E-444F-981E-E77095999C2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0651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CF19F7B-0273-43CA-8C30-FBEDEA51D53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5875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730C9E4-F1CC-4EF0-AF2A-EECCABF37B1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61044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7EA02B8-1C77-48C2-A080-5C00A592FAD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7700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8A6B9D0E-E07C-4BFD-9F8D-4BA1BD8C17B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6572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EB275F56-CD57-428F-8B4C-D2BDE3ADD70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9062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AB9B68D-3885-4549-94E6-325CEBAF822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2933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F7E53A1E-2547-444A-9E7A-B784C35B672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2719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557FE8-8AC4-4C7E-AE81-9A55B0F6A8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592774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F599A41-596B-4797-8BDB-0E72997F791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9288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0EAB2259-CED3-4ECB-A73E-7AEAA04D86A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57423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9208F89-4275-42EC-B7E1-9AE86981779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46416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B0190F-26B7-4E0A-A3DC-B7B1584CCC3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150260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3E851C-ABBB-44BF-B14D-1D8A88E5131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273153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C85F9-BEF1-456F-A572-CA3A5318B81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019887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7C1677-BD15-4752-9AE9-AC574A66A61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179642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058FA2-3216-4FB7-B174-2A6973FD375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533911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A467A6-6D46-40B3-A745-18BA99A6B2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881668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21930E-BFE1-429C-AE3C-1C33099A9BA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70932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889BC-23A6-431D-BD11-4050AC6DA0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5651122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24572B-8A81-42C6-90EC-616A9BDDDF9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168939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459E04-BBAF-4859-B846-519A18FCA14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47892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6C556-C50C-45CD-A300-10319FB0A2A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3254716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94FBC-6929-46A4-9651-7D1F80B28CA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349701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486B4C-5FDF-492F-950C-05EBA22D793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1265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BDBFBB-A53F-4AF3-9D1C-1ECC183BB5F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56666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CDBEB-4159-4397-A6B3-872BE20B57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49878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E96391-3B46-433C-B6DB-4623624DCA4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3992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3AB461-7D53-4A04-BAD9-61F248CD882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9441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FF6B7C-E39A-4C0F-BF25-39BC6A680E2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887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9F54C-8222-406E-8B5A-7E8704EF852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014580"/>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6C14B8-354B-4294-B730-6E35883825B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18637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47D73E-EA2C-4BFB-A508-2B5C06B3319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2755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BC5B48-4E12-4C7E-A598-11152121993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99716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15302D-E09A-4342-92D1-26D27EF5A95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13551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158790-26B2-497D-80F0-E1B6253E9DE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43198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F155C6-F8B9-4AF7-8A72-BC5C2E2EEB5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68060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300E6-92E3-4820-A46E-547AA105686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81095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8768E-033D-4788-883F-AA99A00C5D8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4423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C01AE4-EF9B-4F0F-83B8-93A223D348E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48753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2E0B17-17DE-4420-B695-BD48CFAA822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4746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1836C7-3A16-4DD0-AFF7-9C949DF89E7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6870809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626CB8-0881-4A33-A85D-DD5484B781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34733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762AAE-DF5F-4F61-BB25-14EED430517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35603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684B88-FA31-4187-BC7B-A5769EDD074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78554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FB6E52-4581-4BCB-B5D7-01FADAAB835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61563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8D9265-24EB-4202-86EA-BEC06871BC2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98823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900DCF-DC6E-457B-B8F2-DEEDE107334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51794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AC120-8C40-458B-B017-9340A0B37B4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97569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30CAD-ED48-4FAF-AF1F-567547F92CB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66449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B322A1-C87D-471C-BF62-C89512C862B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2155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A0A84-BEBC-4C33-9984-DEA7DFC4EFE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8494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8D4FB2-48D8-48AC-854C-35A35058DF9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43003987"/>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DC703A-3D0C-48DC-84D7-DCF830AD741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75272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078B88-B84A-4446-8630-AFDD240299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40698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632F41-763C-436F-B25F-2782ED94A3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6849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DB8B9E-83C0-49E8-B949-31524F90321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58838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5415AD-E5B4-4708-A9FD-03FEE11363D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977115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7BC812-02A0-49FD-AFD3-4A608D55E69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64610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9F5A5-8FF9-418E-B125-B98A7D94F81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105118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164DA-2C6C-4A54-B997-BB51AEB991D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102349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B8DCF-52C9-4D20-9359-8AFF2DD5288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110514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6AA95-0567-4436-9C09-0B71F34792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5673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44F2FB-E8E6-459C-B3A5-EC6D833DCD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08323346"/>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5B0EAC-AFA9-48CC-AF5E-FE421FC6D29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92906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336ED8-85D1-468E-8C1F-3C9ED6E2F4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3228391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138BCD-3328-4FEE-A625-37F1397418F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0479691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14E997-94F3-4A0A-A399-0D4359E3308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87485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675313-83CC-4358-B986-B8F45D119BC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18782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64704-B636-4379-8146-EF21A6F7D53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05868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541961-0EEF-402B-B59F-DD3F82A1CA1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675070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11418C-BA7E-4B29-8431-5C21C55AB1B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6441303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8FDE3A-57B5-4AD4-AD4C-188C0582790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445374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36001B-7DC1-4AAB-B6BE-2B2CED62FFD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22477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727D34-0041-4EBA-884B-ECBC5A74AE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03928231"/>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DA4F6-F91B-4AD9-A3CD-D7B66A420FA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63221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6B1B28-59E2-47B8-8DA8-6444D59FDE3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9508750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FFFD2-1FD1-4A83-B65F-8AA63811654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81141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AECE54-546B-45A4-88DB-D6DEE92362E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606679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C78D07-AD61-4ACB-A3C2-CC23EE05397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431818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9EEBBC-2163-4E33-A773-EF83581CDCF3}"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10584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3F37C-6787-4F29-804F-C842081948B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52891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2AB1BB-FFC2-491C-832E-70533DC254C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12952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8FC08E-3322-4384-9A51-1795AFF70D6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7261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30B31-9A5E-4714-A636-814D80CE1EF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7586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AB1442-7504-46A1-8B89-3CE6FE367FE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828211"/>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2F2A5-F9B6-4DEB-9C1D-9FCC89BBBC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292684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323AB-2AC7-4D9B-8207-E7B0D84E095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0601810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77C4C3-805A-4A89-92E0-85BBB621B94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77743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B7201-0578-45D0-90E2-1E754229594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04403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A1756E-FCB2-4DF3-939B-BA332D8FF9A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61132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D19963-66B0-4A8A-B7F2-7209981092D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62481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924CD8-E774-42E1-A522-3EDC199AB7D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7028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9A7B13-A4C8-4011-A48F-AEE127EB19C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1284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1FBA31-F566-4363-A82E-E955A168C76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715465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7FEA31-9082-4416-8419-7324DAF3D76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671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FE44505-3A87-4404-8746-59670652A4D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315076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A36309B-04D0-498A-A133-415C8A12E677}"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21461473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7AC8A22-6A18-4D32-A509-7264C61E79F5}" type="slidenum">
              <a:rPr lang="en-US">
                <a:solidFill>
                  <a:srgbClr val="000000"/>
                </a:solidFill>
                <a:cs typeface="Times New Roman" pitchFamily="18" charset="0"/>
              </a:rPr>
              <a:pPr fontAlgn="base">
                <a:spcBef>
                  <a:spcPct val="0"/>
                </a:spcBef>
                <a:spcAft>
                  <a:spcPct val="0"/>
                </a:spcAft>
                <a:defRPr/>
              </a:pPr>
              <a:t>‹Nº›</a:t>
            </a:fld>
            <a:endParaRPr lang="en-US">
              <a:solidFill>
                <a:srgbClr val="000000"/>
              </a:solidFill>
              <a:cs typeface="Times New Roman" pitchFamily="18" charset="0"/>
            </a:endParaRPr>
          </a:p>
        </p:txBody>
      </p:sp>
    </p:spTree>
    <p:extLst>
      <p:ext uri="{BB962C8B-B14F-4D97-AF65-F5344CB8AC3E}">
        <p14:creationId xmlns:p14="http://schemas.microsoft.com/office/powerpoint/2010/main" val="22682491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D548C74-9170-40AC-A8C6-41B390EC0CF3}"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91209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CEB7564-2BF1-43E3-802B-535EBD5C29BD}"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815982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22EF638B-45B6-4D4B-A66F-6340282B0B7E}"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32055611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6147"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CA3F4C-4EA6-4AFB-884C-D0DB221BD23D}" type="slidenum">
              <a:rPr lang="en-US">
                <a:solidFill>
                  <a:srgbClr val="FFFFFF"/>
                </a:solidFill>
                <a:latin typeface="Times New Roman" pitchFamily="18" charset="0"/>
                <a:cs typeface="Times New Roman" pitchFamily="18" charset="0"/>
              </a:rPr>
              <a:pPr fontAlgn="base">
                <a:spcBef>
                  <a:spcPct val="0"/>
                </a:spcBef>
                <a:spcAft>
                  <a:spcPct val="0"/>
                </a:spcAft>
                <a:defRPr/>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56368758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ED0D21-EAB0-4E45-BD2E-003AF7DE52F7}" type="slidenum">
              <a:rPr lang="en-US">
                <a:solidFill>
                  <a:srgbClr val="FFFFFF"/>
                </a:solidFill>
                <a:latin typeface="Times New Roman" pitchFamily="18" charset="0"/>
                <a:cs typeface="Times New Roman" pitchFamily="18" charset="0"/>
              </a:rPr>
              <a:pPr fontAlgn="base">
                <a:spcBef>
                  <a:spcPct val="0"/>
                </a:spcBef>
                <a:spcAft>
                  <a:spcPct val="0"/>
                </a:spcAft>
                <a:defRPr/>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477078854"/>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4B435D0-C352-466E-A972-8BDA03D9F3AC}"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92900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54" y="465850"/>
            <a:ext cx="7942997" cy="5907654"/>
          </a:xfrm>
          <a:prstGeom prst="rect">
            <a:avLst/>
          </a:prstGeom>
          <a:scene3d>
            <a:camera prst="orthographicFront"/>
            <a:lightRig rig="threePt" dir="t"/>
          </a:scene3d>
          <a:sp3d>
            <a:bevelT prst="convex"/>
          </a:sp3d>
        </p:spPr>
      </p:pic>
      <p:sp>
        <p:nvSpPr>
          <p:cNvPr id="5" name="Rectángulo 4"/>
          <p:cNvSpPr/>
          <p:nvPr/>
        </p:nvSpPr>
        <p:spPr>
          <a:xfrm rot="21138539">
            <a:off x="951807" y="5966390"/>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6027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38" y="413665"/>
            <a:ext cx="7992403" cy="5932544"/>
          </a:xfrm>
          <a:prstGeom prst="rect">
            <a:avLst/>
          </a:prstGeom>
        </p:spPr>
      </p:pic>
      <p:sp>
        <p:nvSpPr>
          <p:cNvPr id="5" name="Rectangle 2"/>
          <p:cNvSpPr>
            <a:spLocks noChangeArrowheads="1"/>
          </p:cNvSpPr>
          <p:nvPr/>
        </p:nvSpPr>
        <p:spPr bwMode="auto">
          <a:xfrm>
            <a:off x="4804013" y="2066072"/>
            <a:ext cx="2988860" cy="3046988"/>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_tradnl" sz="3200" b="1" dirty="0">
                <a:solidFill>
                  <a:srgbClr val="000000">
                    <a:lumMod val="95000"/>
                    <a:lumOff val="5000"/>
                  </a:srgbClr>
                </a:solidFill>
                <a:latin typeface="Arial Narrow" panose="020B0606020202030204" pitchFamily="34" charset="0"/>
              </a:rPr>
              <a:t>Jesús le contestó: </a:t>
            </a:r>
            <a:r>
              <a:rPr lang="es-PE" sz="3200" b="1" dirty="0">
                <a:solidFill>
                  <a:srgbClr val="000000">
                    <a:lumMod val="95000"/>
                    <a:lumOff val="5000"/>
                  </a:srgbClr>
                </a:solidFill>
                <a:latin typeface="Arial Narrow" panose="020B0606020202030204" pitchFamily="34" charset="0"/>
              </a:rPr>
              <a:t>-«Mujer, déjame,  todavía no ha llegado  mi hora.»</a:t>
            </a:r>
            <a:endParaRPr lang="es-ES" sz="3200" b="1" dirty="0">
              <a:solidFill>
                <a:srgbClr val="000000">
                  <a:lumMod val="95000"/>
                  <a:lumOff val="5000"/>
                </a:srgbClr>
              </a:solidFill>
              <a:latin typeface="Arial Narrow" panose="020B0606020202030204" pitchFamily="34" charset="0"/>
            </a:endParaRPr>
          </a:p>
        </p:txBody>
      </p:sp>
      <p:sp>
        <p:nvSpPr>
          <p:cNvPr id="6" name="5 Llamada rectangular redondeada"/>
          <p:cNvSpPr/>
          <p:nvPr/>
        </p:nvSpPr>
        <p:spPr>
          <a:xfrm>
            <a:off x="2987824" y="4005064"/>
            <a:ext cx="5472608" cy="1357322"/>
          </a:xfrm>
          <a:prstGeom prst="wedgeRoundRectCallout">
            <a:avLst>
              <a:gd name="adj1" fmla="val -331"/>
              <a:gd name="adj2" fmla="val 4914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2400" dirty="0">
              <a:ln>
                <a:solidFill>
                  <a:srgbClr val="FFFF00"/>
                </a:solidFill>
              </a:ln>
              <a:solidFill>
                <a:srgbClr val="FFFF00"/>
              </a:solidFill>
            </a:endParaRPr>
          </a:p>
        </p:txBody>
      </p:sp>
    </p:spTree>
    <p:extLst>
      <p:ext uri="{BB962C8B-B14F-4D97-AF65-F5344CB8AC3E}">
        <p14:creationId xmlns:p14="http://schemas.microsoft.com/office/powerpoint/2010/main" val="306765402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76" y="408512"/>
            <a:ext cx="7888780" cy="5924050"/>
          </a:xfrm>
          <a:prstGeom prst="rect">
            <a:avLst/>
          </a:prstGeom>
        </p:spPr>
      </p:pic>
      <p:sp>
        <p:nvSpPr>
          <p:cNvPr id="4" name="Rectangle 2"/>
          <p:cNvSpPr>
            <a:spLocks noChangeArrowheads="1"/>
          </p:cNvSpPr>
          <p:nvPr/>
        </p:nvSpPr>
        <p:spPr bwMode="auto">
          <a:xfrm>
            <a:off x="4720693" y="2016847"/>
            <a:ext cx="3025600" cy="2308324"/>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_tradnl" sz="3200" b="1" dirty="0">
                <a:solidFill>
                  <a:srgbClr val="000000"/>
                </a:solidFill>
                <a:latin typeface="Arial Narrow" panose="020B0606020202030204" pitchFamily="34" charset="0"/>
              </a:rPr>
              <a:t>Su madre dijo a los sirvientes:</a:t>
            </a:r>
          </a:p>
          <a:p>
            <a:pPr algn="ctr" eaLnBrk="0" fontAlgn="base" hangingPunct="0">
              <a:spcBef>
                <a:spcPct val="50000"/>
              </a:spcBef>
              <a:spcAft>
                <a:spcPct val="0"/>
              </a:spcAft>
            </a:pPr>
            <a:r>
              <a:rPr lang="es-PE" sz="3200" b="1" dirty="0">
                <a:solidFill>
                  <a:srgbClr val="000000"/>
                </a:solidFill>
                <a:latin typeface="Arial Narrow" panose="020B0606020202030204" pitchFamily="34" charset="0"/>
              </a:rPr>
              <a:t>-«Hagan lo que él les diga.»</a:t>
            </a:r>
            <a:endParaRPr lang="es-ES" sz="3200" b="1" dirty="0">
              <a:solidFill>
                <a:srgbClr val="000000"/>
              </a:solidFill>
              <a:latin typeface="Arial Narrow" panose="020B0606020202030204" pitchFamily="34" charset="0"/>
            </a:endParaRPr>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DKAPoDASIAAhEBAxEB/8QAHAAAAgMBAQEBAAAAAAAAAAAABAUCAwYBAAcI/8QAPhAAAgEDAwEHAgQEAgkFAAAAAQIDAAQRBRIhMQYTIkFRYXEUMiOBkbFCUqHBFTMHJFNicnOS0eE0NYLw8f/EABkBAAMBAQEAAAAAAAAAAAAAAAECAwAEBf/EACMRAQEAAgICAgIDAQAAAAAAAAABAhEDIRIxIjIzQQQTYVH/2gAMAwEAAhEDEQA/APkyLk0fYkJKDgUEhFEQnb4jUaeHLEMwwKP06AB2dgOlK7MmZhjNMbqf6O3IJ5IqOW1JR+njvp5XHKrxROioHvHLDIDUJojFNOZz9zU00RO7jLt1Y1O08i/tBIohVMDBPTFDaRCO9Ax18qH1643SooPGaZaEmWVzQtsPIJ1LaIdmBWddlyQRx8VodTzvOKzMrkSHg0N1tF11sLnC4/KlspRW/wDFH3bnecLxSyUlm+002LWL4cHkY/SiAygdRQSeEcAmpEt1CmtZWhnbMrHANaXREGyTofOsfZMS/TFbDs+p2uPalu4JbqKj6gnHU0XpqhlYEeXpVOqLifHvRmjpuL/FJbT4nfYKMLeXYIHQeVa3VNo026IUZ7pvL2rL9iARf3nwP3rU6pj/AA26z/sm/auvj/G5uX8j5c6jPSo7fYVc4FRwK5tr6Unj0rQ3GB2dj4H8P70kMeadX3h0CIe6iq8f7CwrhI3UwgIyKWQnxZo+BuRUt0+j7TMd/GMfxCtQoHoP0rKaTk3UXzWrFdnBdxyc07KtfAMcQwPu9KzeoqqTAADlfStNrfiaEe5rO6oB9UB/uiubmt81uL6s/qIGRxQOKP1D7+KDHSl3TyPncTZNEh+goaJcc1fECXFd1cTQaNhAGYcUPrE/f3qRoeAeail2sUO1T4seVd0uwlu7nvW4HvUbFIf2JzBHGOg60zWfu1CrVAtxBGEQZOOtcyEGG61z3urSBrpWmuV8+a1OmRiKMewpDbIJLhSeg5rRd20cCvjGa1MHu5B37A+lIpQrucCmM8hedjnOBSG4u/pyQ3X0rSNelV1Cu40tljUGuz6jufxGhXuzNkRqc+pqkwpfKCI05oxYQyUqHe9S5HxRVtPMCF3mtcW7WpE0clavsuSTLn0pJBDLKfEoNPdDmitpHR8KSPOl8L7HYPVBuuj80doYyz/FCagQ1yfTNH6BjvH+KnrtSHfY0Yvr4/ArRaycaRd/8pqRdj0/1m+P+8Kea5/7Rd/8s11cf465uT8j5sa9iuZ5pbeasIpe6gTvJB154Fc0m3R6NRTjUSv+ARDPiytY6LVbgZ71IyAPIGq5+0N/dRKiuiRL0UID+9VxmiXKHcXAyeB6mjLZldgEZW+DmsPdul4MXZkPP3RnB/ToaXDSyr5s73xE8CQGM/qDihOOfut/Y+2aMv8ArMfHIOa1FfneDWu0eiSbFvLhCvPLbv36itPov+lm+iKpqtrFcoDy8Xgf9Ohrp48ZjOnPyZXK9vpetttkgPzWa1OZZLvKnjaKObXtP163in06cOBneh4ZD6EUmuiBcvg9MVyc/wB3RxT4l14cyGhx0q67Pj5qsEYFHCqyPn1rE0hwo6UxislZgpODTzTdOisbEySqC7DrQQMayPJnkniqZ8nfSGHF1ughppWcYbNaTSozEV7xgF9KSpK3el8cVJ555GAXI+KXytHx0097cIGCw8mhSGYZaqdOhldQSrZ9TTuGz3rgAlqUyjTYWZwx4A606vrxRCET+GvGweK13bcADJpTOzMSo6edKxbqN8bWPPGXNZq7uu9O5j1o7VH72RgTnBx8UikDM+AathOksqnFE1xIf5aPjgCjCjAqdlDiJRijVgyKTPPtfjwmt0H3NWRR+McUYIDU44MNk1PyU0Z6YoOAab3GmLLBvGA2ODSWzYrIAPM1rbOFpocjnGOPWthlla2UmmMZZFn2ODxxzT7RICrlhnBHNM9d0aKExTqcHGCKo01ZIYHMgxGTwarlEJl30Z9kf/UXwH8y/wB6bdoM/wCC3eP5KU9kiv1N2o6nBpF/pI7TLuGg2L+NyPqpFPQddn/eqYfTSWf32zV5eq8LCA+E5Af1pBE5DMsQLnPLepo2eP6raiMVhUYOPP2qawrCgVMACo9RXuhWEpjZeF3cetUbGjPDDGOlHsnHUUPNG3XbxRlCwIrPv/EwV9AKLRYXG1CPg1QeOKiy7gccH1ol2Y96yxCKSNZ4l6I/l8eYoeTQ7S/h32UphuQRmGQ/d8N/3oX6hoBhgSPVeattbwiRZYjhlORkUd2BdUuDaj2f1JWIkhkXyYYDj+4rdaXrEWpRiQsolf8AhH7VRq8EXabRBdSkQXVspAkK4EuBnb8+9YXTrxrWcIzsqOQGK9V9CPcVTU5J/pfK4V9BujljVS/aPilml6hLcvLbXbA3EXO7pvFNA3ArmylxunRjZYW65NKLlbcAqvpQTR4xmtnqWlwXEJucgMB1rITMA5HocUT76QBCcUw0yFJpVJ9aVO2afaHAQQW6daNui622VlZwKi+EdKfWFrAo8Ma59cVnrZ9oAzT7TJfLPGKpx6/aPJLrobd2yywtHkKCprC31ubUugGW5FbaRmknBBxGvU0h7TmEAmABn2nNPnMS470+U3xKu4diOTwKWR5ecKPM1ffmT6hhJnduPFWaTbtJdFj0UUm9QZjbTi1j2xqpooRuOlCSmdeIY8ketej1J4GC3cTJ744qNm3VMpBqFs4Iq0sAKqS6glUMjDBq5QjDbkUuh2ssvFKPmt3oSE7AQfWstptvBAVeR1OOTW20SWKdTJCPCOKpw4/JPmy+I25s47lWDk8rjis5f93DGbbkEkFTTbWtTa1Ro4Vy+3Jb0FZ+5k+rtYZHBMjOFU+lW5Mp6c2Es7cXUE0Gy1LUTjMcQEYP8Tnp/Wvk0Ekt3qAkdt7yFnkc+/U1ov8ASFqneSrpyEbYuZMHq3l+g/el/Zi1VyZG5GBn+1CdYm15ZGdvZs0YB8CDoPOiktI0HCjPqeaKOAKhuAPNc9u3VMYgIgPIfpUHgRhyo/SiAQai2KEGwmurEZJT9KWSRtGSCCBWklAoKeFHByOarjUcsCRgCKGb8NiR0o+eEqxC9KEkHBBp4jdwx0i+eO6h/wBZdFXhA3jjHsV9D7Up7V6adN1uVFC93MBLHtPAVvL965G4jOwnjyqWt3Zu1tw48USld2etNjNUL3BthMd1jPIvgddgkA5RgcHPscin5m2Eq0BLDg4bilGjwrddnXUAh1fcuPIkYP8AUA0XBrUXcR95jftG75xWzxlpsbqJ/wCOPLZiLcfQ89aVSsck+tAJuQ8Gr1lJ+6p+KnktiO5sGtfpC/gKRWRtwN4960unXLJGEWp5nxrRQMWYDNPLRtkfXnFILAE4PmaaXJaKNfehMtNZt3U7/aUEE5OD4lFK3lMpy5zn1qFwMuT61xRxTeVpGb1bT4Xm74pg5z80DpkYG9x1ZjWk1WKHuGZs7vms5pjAPIp8mNbe4fD2OkgaZcKxHxQF1p577cc7TzgHNOFwBkVFxvHPSkmVitxlA2kCKg3rk+tS1mB7XuVXI7xNwq/d+IqqMjPlWx1zR49U0qF+7EU0SDYR58dKad0uUkj51aJezXAt1kmcdcIelfSeyc8tkgglfvEbjBHKms1odr9Ne/jqFZTzurZWQXUL+NokCxx8swGMmnwvy6Tzx6Wa/sjaKTBLOSnzmlwDSGKOKLCp4iTwM0z7R3Qt1hG0Nh+n5Uoj1CJLMSSkq6sS3nxRz9pSdPkWv3Ju9Qup24Mkzt/U1pezsTR6XFgYZxurI3Q+ougifxvgfma29wz2dnGkAyQAvwKbkusZB4pu7WvI8LfjZ2+uKsQxyjKNmk66heOQjoGBHT7gRTDT23Pym2oWWOjG7FhCKqkytW3E6Q8MRmltxeSZyF3D2oQ1XFt3WqXqkXDHlkYD4rzSqRkGnidQnQMM45pVcoFJNNWbIpfegZz60+KWcKLg8/FD3b7m9sVfOcZND28ff3cUJ/jYA/FXxc9vbcaFbPa6Fb8cuSz+2RmsFLI3evyR4jxX06KWNo2tVwO6wCPevmV2MXcwH+0b962Pumpyqk1aqADmqVkwcVcmWIxXNa6ZBEC5YYp/p6gBSaU2cftT6yQYAxUMstqzHTQ6UqsQSOBRt84kkx5LQ9kAkQ+K9KeeKOPcTy6oK5Hi4qKDirZhxUEp4RTNCsqkOuQax8qG3v5o848Wa2/nWS16MLqLOPMCmgwRZMXyGNWTTxKCNwyOtLGuDFCShwxGKAFpPJl2LgNQ8VPM4tdTtxOI3cYz1xWl1ftBNc20EaRd3yCJFbIIHSsD/h5V92593utGie4gQIX3L6EU2v8AgeVvuN1FGl/Asv8AF5kVpezsYhhcVkey0peHbnIbkVstMG2NieFAyc03HO9k5c+tEPaa7U3whA8ROT7DFIO1V0lt2efu8d5IRGD5/wD3FE6xdfVatJJjAzgfFZntfIfpIFz1kP7UN7zLJrFndBh+p1uBSMhMufyFbkoDwelY7siM6xKfSH+4ralMihz3VU4Megr2NuCSq7T/ALpxXFUQcr0FEFcDJoO6lKoeOtTltVuOiy7kae48Rxk8UPciSKTaHY4GeDirj4nBHXNHfTxSqC65OKrJE7sqj1Qr+HMrA+jdauLxyKHSrJ9Mj5x51UtoIxgE1rovb2/igNRJChieM0c6bR1pTrEmIfg0cZsuQS5wAQT0NF9nY0je41KcfhW44J8zS2UtM4UDJY0drjmxsbfSYT4uJZyP5j0H5CuiRzf6K0fVZW+rvJjtjiRnPHVyMAf1rP53eI5yeTU5bnbarZwA4ZgzkfxN5D8qdxNYRxIjBSyqATto6029q1iJIo63h46V6GLOCRRq4AArgyyehjBFqVQeIc080+IycqOKSRxcqa1elEdxyADio01EQvtXBrzEk1Scg1JMmrY+nPlXpOBVKtzUriQRqWkYKvqTSa4161Q7YA0re3Apizs5LKqlmYAD1rK6o63dzIU+08A1ye9uL0/iNtTyRelVhCACKXasxBpBvkKNngUVIzxxbc7cjANXR4DZIrt5GZYwU8vKn3KXVlKo1uzMDHMzY9acRzPfxLbyAM69Djmh9Lglludm058xjyr6Jp2jWcMavLtU4x708x2W56KuzGm3FhhJEZ958J/lrS6rdi3hFtF97L4vYV36qFG2W4PAwDSh90t/IZnwPLNN6miatuyW5twr9555rMdrhmK1HkWb+1anUnzcbU+2sj2tn/GgtwPsXeT8/wD5U8J8z5XWIHshgapc+ojH71tA3FYzsx4dYOP44zn8q1s8gi5bO3zIpef7K/x/qk/eFhsxgdQaWapeBSEaNsDqVXOKYx3ERXKtmq7kRmLjBJ61PFaktuu+YEZIIzTaJMKM0PEUhfIAGeKJaQbcintJpCfaKBnkVc+tdupyCeaVXVx1o4zZctSPXN0ADSC9ma5kCDoDzRNzLkHk0GoweePUnyrqwx0488tmOkRIJGu5uIoeT7nyFKL26kubqWeQ5eRixouS9UWTRKMLwF/uT7n+1KiSxOKrInb0vsvFdJx05A9TRJDZORzQ8SmOITdG3AL/AHp7Hqq92u61gZsDLEdaGQTs9hgLAgCiYtOlZwApJNN7KyDEHaRRsk9tZzMZWCqg6mvNmNyehlnIDgsREoWQc0YsgiXAO0D1pFqPaTfKfpITj1akl3eXd0fxZmx6DgU/9SV5dtZd6/Y2y7dxkceSUi1DtNdStsgAhj9R1NJTEE8WeatidXBVgM4qkxkTuSMt1POfxZnf/iNFWYVl9xQQRSxCnB9DV1sXikycEUbj0bHLVNYwBREagil4uhkZWr475BwRUrivMoIaMeVRKnyNeWcMMhW/SpK4YEil1TS7Ts2limVgTjPOK1UF5tj7xsknzJrMW8iqctTayf6lgD9orTKxrhKe6exmbcc1bqtsrW5kA5Tmq7OSKFCSwGKXa52jhit5IYAHc8DmqSp5TQC5CJdKpICshYk+WK+e6zfC61N5lOUckLn0HSthrVw1noElzM+Z7hNiDHTP/ivnk5xHG/8AKatx477Q5L1o10ebuNXt2PRiVP5itqQJRg8g184mcmISRnDocgjyIrbaFqAv7BJeA48Lj0NJz4ftXgznpfLaKp8wfY0Dcd7D9r5+abyZx1oGd0I8SjPrXPHXcisXMxcK0fHqDR4du6yelDuwAJUYrrXG6ERjgCn0jaHunJ5pTdPijbycDgGk11NuJANX48XPy5qpXzxQksmTgHjzr00vUA0Pyx4rpkc1rpJb4rv2jjrXuFFcXls+lMAhmLRonkPKiUh8I58qHhXLg+lGqCVB9qSjH1W7vFs49xwT5CspeXEl/dtJIcA9BV+oXbXc5IJ2Z4BoQ+E5Xyrl9L27caMAcdaoaJgeaMQggNnIohkUxhsVtgWCPcCGHNQSLBbI58qMnbEoAHBFV3C4nQjjIrRg1xFsZZAOvWuSIUO9OQeoomZCYiuc8GqLbJQhuoo7ZfGwaAHHsarbBORXRGYySpJSTy9DUmBUEr08waBottpmjdRnw0fCY1aTPRhkUrUbhlavjkJAR+nSlp8ctLC+HPPFH2mofTrtB6+dJJGKuRnODzXFl96HjtXHM5vdYkCkK55pI145lDt4sHOD51XM+4c1dpdo95dJhQY0IZyelNJ0TLJztfqMs8FlBLH3TBNxX+grOzr+Dt9qO7W3P1GtzuDkBto/Kl8UneLz8V0YT4uXO9oK4V2Q9DRWmanLpNwXQb4XPiT196BuUdWDLzXN+VDL0P8ASnslhccrjdxt7ftDZXC4E21iPtfg1TPfRseHU/nWP2xv14PtXUV16NxULwz3HRP5Fs1Whmv1xwQBQsuqKFIGSfalhHHJqDuqg5/SjOMt5Vsty8rEk4WhJ58nan61VJKz8DgVxEJNXmMiFytR5Y1aq4qQjNcc4HFMVXIamo2xqPNjn8qjGAWy3PtVhAaQYHlQFfEu1AfNjTyHR7t4Y3ELYZQRx7UHoli2oanb2yjgnLewrcSdtbC0ka2S33JCTGpHmBx/ap08JScDiux+LINVI4ZiKn/lsG8q5lXrOQbWjPUfvR1qd0BX0NKcmO6Po4yPmjoZWCMB6E0bAVykNKvPSu3bALGeuPSh1bcwPrVky8Csyecg/ANCbjHMQOlGx/5Y452kULInOazCrdlYd3J9refpV/c7WZG8v6igI25A86bwkXEAfI7xBg+4oGKVXuZnA9elEZB5qF9HhhKvDfvXoyXGQP8AxRCVJFUM7NyjjBH7UBKGhcrIpU+9GSEhcE/xdK5tiuYUjkf8TDZJ8sdK0HYS3ilvJRHCpb1PkPmmk2tWmk262dkiy3IyJHzlQf70gn1BoIXtrNiiOMSMOr/9hSoud2RxiqTHZLnpbdqZnaTOWJJNCrlDzRYbIB9a8wBHIqv+J1WJQeDiqnTaxaMAqfuX1q14VYVHu8LgH9awKgkb8rkH9q8RIg8Dfka6YGPJxn1FQaJ/5j+dFkd8h6nFQ7tmPOTUlUg+IZqzax6sAPaiyCxqvU1Me1RLRp581FpGIwgxW7oOyPtqgktXSDnxda7jFMzikjiiIx4iapjHJPpV6nCmhWh/2euRYWWpX5+9Yu7j/wCI0nVpCoO8jirbubudMt7ZD/mEyv7+QodX8I58qTRrWjVgspFEE7kw1aDWtBSaQzWeAeuBSG5tbiBT3sZAHnXPpWdhpQxj3D74zkVfDIPpi+eoNUI28gV6YiK3CDoM0GTt+cGrp+lC2j58qJYlxWop2zZXnyNVSkVKD+IHyxUWG6TGKDKOFYEGmWnXIjlBxkHg5oOSLPQVyJSp5rUTW7jDxuo4J5FLV/DJwTg0fE5IwfagrpShyPOtGVyNlCB1oC9uCu6ND93X2q6WbYGJwMClMjkgknJqmOOyZXSknJJqBHnUl+wVyQ+GrIrIyNgBFeIwMg17gqMVwg+ZyKwuK5Bwa7kVECoMpzlazJSSrHjNU98W5Cmpd3lssM1LaAOlEFLO7cACubXxlmq3gc1RI5dsKDijGR8IPHPua75ZrxTH3fkK7gkcDAos8MfnXgvrXgAvJNdCl/YVhktdXBOMcZqTeQr2MEAVxjgk+goe2s0jcSmWbI+1QFX4FTU+EfFDx8miFXwj4o6B9ugAbGKKbT4LpSsiDmlFlcdM0+tJgcVzHlZLWeyjwky2Q9yKy93DIh2TKVb0NfZhtdcHkUi7Q9nor6EvGoVx0IFaw+3zi0UDiiGwtQkt5bWdopVIYf1rjZNJfZ47Gw3N6kVCR8S8V2BfxPyNcnQB+PSgzok/WpxOrKWJ5B6YqpQPKrIyoBGOa1ETHJ4cjpiqLhweMUVGB3YwMcUFfYQ7jwAOaE9sU6nIuAi9fOgJD4TUrmQuxY9Saqc8c104zUc+d3Xh9oHpVchywAqwHC5NVx+Ji56CmBanAx6V0muDgc9arDHnNZkziqyrH7WxXRIH4BFeKA+VZkfEOpH61wuR0Ga7gA8iuFlosgVZ+GOPiuhNvC8D1rhlA6CvbZG88UWmNrpCJyTzUC5bhRxVqwDq3J96kqjPsKFykPMKqWPGM8mrgoA4qKDLGrOhpLVZNKj959hiqJTwPer8/cfU0M/LADyqmLny9uoKvXoPiqxwKmvQfFEr6dbTY86eWNzwOaxiSOCMO360ytppR0kcf/I1zqRvbaYHzpjH4l9axdrPNgfjSf8AUaaQXM/+2k/6zRkBX2p0NbmEzQLiReePOvn7qVJVsgg8ivos1xOY2zNJ/wBRr5/rTt9XIdx6+tJlFZ6UwjxEio3DHPlQqO+4+Jv1qMrtkeI/rS6NF6OFzU065oDc2fuP61arvj72/WtY0NYnOOtLtclxGF82qcMj4+9v1oDW2YtHlieD51sZ219FUp8Yr0nO0VU5PeDmusTuHJ6V0uZOY4jwOprgGEVfM9fiqnJ2jk1JieOT0ostLZzUF5zXAT61xD1+a0YNIMyHFWKXEm3ccA1xP8386sTq3yaa00i20TvpwG+wZLfAqplJf0B5xRFgSEmwSPwzVJPjpN9qSRJIgDnFWAVHJ9a8CfWlPEmqL+FCfWosTnrUZScDk1pBqcfSuscKTUFPhqLE7etbXbW9OZ8I+KpH3k1YPtHxVY+41VzftImrVA2j4qk1IdBQZ//Z"/>
          <p:cNvSpPr>
            <a:spLocks noChangeAspect="1" noChangeArrowheads="1"/>
          </p:cNvSpPr>
          <p:nvPr/>
        </p:nvSpPr>
        <p:spPr bwMode="auto">
          <a:xfrm>
            <a:off x="63500" y="-935038"/>
            <a:ext cx="238125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146334262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00" y="465514"/>
            <a:ext cx="8000485" cy="5894344"/>
          </a:xfrm>
          <a:prstGeom prst="rect">
            <a:avLst/>
          </a:prstGeom>
        </p:spPr>
      </p:pic>
      <p:sp>
        <p:nvSpPr>
          <p:cNvPr id="2" name="Rectangle 2"/>
          <p:cNvSpPr>
            <a:spLocks noChangeArrowheads="1"/>
          </p:cNvSpPr>
          <p:nvPr/>
        </p:nvSpPr>
        <p:spPr bwMode="auto">
          <a:xfrm>
            <a:off x="4932040" y="1508600"/>
            <a:ext cx="2859678" cy="3662541"/>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50000"/>
              </a:spcBef>
              <a:spcAft>
                <a:spcPct val="0"/>
              </a:spcAft>
            </a:pPr>
            <a:r>
              <a:rPr lang="es-ES_tradnl" sz="2900" b="1" dirty="0">
                <a:solidFill>
                  <a:srgbClr val="000000">
                    <a:lumMod val="95000"/>
                    <a:lumOff val="5000"/>
                  </a:srgbClr>
                </a:solidFill>
                <a:effectLst>
                  <a:outerShdw blurRad="50800" dist="38100" algn="l" rotWithShape="0">
                    <a:prstClr val="black">
                      <a:alpha val="40000"/>
                    </a:prstClr>
                  </a:outerShdw>
                </a:effectLst>
                <a:latin typeface="Arial Narrow" panose="020B0606020202030204" pitchFamily="34" charset="0"/>
              </a:rPr>
              <a:t>Había allí colocadas seis tinajas de piedra, para las purificaciones de los judíos, de unos cien litros cada una. </a:t>
            </a:r>
            <a:endParaRPr lang="es-ES" sz="2900" b="1" dirty="0">
              <a:solidFill>
                <a:srgbClr val="000000">
                  <a:lumMod val="95000"/>
                  <a:lumOff val="5000"/>
                </a:srgbClr>
              </a:solidFill>
              <a:effectLst>
                <a:outerShdw blurRad="50800" dist="38100" algn="l" rotWithShape="0">
                  <a:prstClr val="black">
                    <a:alpha val="40000"/>
                  </a:prstClr>
                </a:outerShdw>
              </a:effectLst>
              <a:latin typeface="Arial Narrow" panose="020B0606020202030204" pitchFamily="34" charset="0"/>
            </a:endParaRPr>
          </a:p>
        </p:txBody>
      </p:sp>
    </p:spTree>
    <p:extLst>
      <p:ext uri="{BB962C8B-B14F-4D97-AF65-F5344CB8AC3E}">
        <p14:creationId xmlns:p14="http://schemas.microsoft.com/office/powerpoint/2010/main" val="175390700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01" y="438530"/>
            <a:ext cx="7936674" cy="5934973"/>
          </a:xfrm>
          <a:prstGeom prst="rect">
            <a:avLst/>
          </a:prstGeom>
        </p:spPr>
      </p:pic>
      <p:sp>
        <p:nvSpPr>
          <p:cNvPr id="2" name="Rectangle 2"/>
          <p:cNvSpPr>
            <a:spLocks noChangeArrowheads="1"/>
          </p:cNvSpPr>
          <p:nvPr/>
        </p:nvSpPr>
        <p:spPr bwMode="auto">
          <a:xfrm>
            <a:off x="5021525" y="1802720"/>
            <a:ext cx="2500330" cy="353943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_tradnl" sz="3200" b="1" dirty="0">
                <a:solidFill>
                  <a:srgbClr val="000000">
                    <a:lumMod val="95000"/>
                    <a:lumOff val="5000"/>
                  </a:srgbClr>
                </a:solidFill>
                <a:latin typeface="Arial Narrow" panose="020B0606020202030204" pitchFamily="34" charset="0"/>
              </a:rPr>
              <a:t>Jesús les dijo: </a:t>
            </a:r>
          </a:p>
          <a:p>
            <a:pPr algn="ctr" fontAlgn="base">
              <a:spcBef>
                <a:spcPct val="50000"/>
              </a:spcBef>
              <a:spcAft>
                <a:spcPct val="0"/>
              </a:spcAft>
            </a:pPr>
            <a:r>
              <a:rPr lang="es-ES_tradnl" sz="3200" b="1" dirty="0">
                <a:solidFill>
                  <a:srgbClr val="000000">
                    <a:lumMod val="95000"/>
                    <a:lumOff val="5000"/>
                  </a:srgbClr>
                </a:solidFill>
                <a:latin typeface="Arial Narrow" panose="020B0606020202030204" pitchFamily="34" charset="0"/>
              </a:rPr>
              <a:t>-«Llenen las tinajas de agua.»</a:t>
            </a:r>
          </a:p>
          <a:p>
            <a:pPr algn="ctr" fontAlgn="base">
              <a:spcBef>
                <a:spcPct val="50000"/>
              </a:spcBef>
              <a:spcAft>
                <a:spcPct val="0"/>
              </a:spcAft>
            </a:pPr>
            <a:r>
              <a:rPr lang="es-ES_tradnl" sz="3200" b="1" dirty="0">
                <a:solidFill>
                  <a:srgbClr val="000000">
                    <a:lumMod val="95000"/>
                    <a:lumOff val="5000"/>
                  </a:srgbClr>
                </a:solidFill>
                <a:latin typeface="Arial Narrow" panose="020B0606020202030204" pitchFamily="34" charset="0"/>
              </a:rPr>
              <a:t>Y las llenaron hasta arriba. </a:t>
            </a:r>
            <a:endParaRPr lang="es-ES" sz="3200" b="1" dirty="0">
              <a:solidFill>
                <a:srgbClr val="000000">
                  <a:lumMod val="95000"/>
                  <a:lumOff val="5000"/>
                </a:srgbClr>
              </a:solidFill>
              <a:latin typeface="Arial Narrow" panose="020B0606020202030204" pitchFamily="34" charset="0"/>
            </a:endParaRPr>
          </a:p>
        </p:txBody>
      </p:sp>
    </p:spTree>
    <p:extLst>
      <p:ext uri="{BB962C8B-B14F-4D97-AF65-F5344CB8AC3E}">
        <p14:creationId xmlns:p14="http://schemas.microsoft.com/office/powerpoint/2010/main" val="331293792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02" y="410363"/>
            <a:ext cx="8032344" cy="5990437"/>
          </a:xfrm>
          <a:prstGeom prst="rect">
            <a:avLst/>
          </a:prstGeom>
        </p:spPr>
      </p:pic>
      <p:sp>
        <p:nvSpPr>
          <p:cNvPr id="5" name="Rectangle 2"/>
          <p:cNvSpPr>
            <a:spLocks noChangeArrowheads="1"/>
          </p:cNvSpPr>
          <p:nvPr/>
        </p:nvSpPr>
        <p:spPr bwMode="auto">
          <a:xfrm>
            <a:off x="4600072" y="1695307"/>
            <a:ext cx="3206447" cy="3539430"/>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ES_tradnl" sz="3200" b="1" dirty="0">
                <a:solidFill>
                  <a:srgbClr val="000000"/>
                </a:solidFill>
                <a:effectLst>
                  <a:outerShdw blurRad="38100" dist="38100" dir="2700000" algn="tl">
                    <a:srgbClr val="FFFFFF"/>
                  </a:outerShdw>
                </a:effectLst>
                <a:latin typeface="Arial Narrow" panose="020B0606020202030204" pitchFamily="34" charset="0"/>
              </a:rPr>
              <a:t>Entonces les mandó:</a:t>
            </a:r>
          </a:p>
          <a:p>
            <a:pPr algn="ctr" eaLnBrk="0" fontAlgn="base" hangingPunct="0">
              <a:spcBef>
                <a:spcPct val="50000"/>
              </a:spcBef>
              <a:spcAft>
                <a:spcPct val="0"/>
              </a:spcAft>
              <a:defRPr/>
            </a:pPr>
            <a:r>
              <a:rPr lang="es-ES_tradnl" sz="3200" b="1" dirty="0">
                <a:solidFill>
                  <a:srgbClr val="000000"/>
                </a:solidFill>
                <a:latin typeface="Arial Narrow" panose="020B0606020202030204" pitchFamily="34" charset="0"/>
              </a:rPr>
              <a:t>-«Saquen ahora un poco y llévenselo al mayordomo.» </a:t>
            </a:r>
          </a:p>
          <a:p>
            <a:pPr algn="ctr" eaLnBrk="0" fontAlgn="base" hangingPunct="0">
              <a:spcBef>
                <a:spcPct val="50000"/>
              </a:spcBef>
              <a:spcAft>
                <a:spcPct val="0"/>
              </a:spcAft>
              <a:defRPr/>
            </a:pPr>
            <a:r>
              <a:rPr lang="es-ES_tradnl" sz="3200" b="1" dirty="0">
                <a:solidFill>
                  <a:srgbClr val="000000"/>
                </a:solidFill>
                <a:latin typeface="Arial Narrow" panose="020B0606020202030204" pitchFamily="34" charset="0"/>
              </a:rPr>
              <a:t>Así lo hicieron.</a:t>
            </a:r>
            <a:endParaRPr lang="es-ES" sz="3200" b="1" dirty="0">
              <a:solidFill>
                <a:srgbClr val="000000"/>
              </a:solidFill>
              <a:effectLst>
                <a:outerShdw blurRad="38100" dist="38100" dir="2700000" algn="tl">
                  <a:srgbClr val="FFFFFF"/>
                </a:outerShdw>
              </a:effectLst>
              <a:latin typeface="Arial Narrow" panose="020B0606020202030204" pitchFamily="34" charset="0"/>
            </a:endParaRPr>
          </a:p>
        </p:txBody>
      </p:sp>
      <p:sp>
        <p:nvSpPr>
          <p:cNvPr id="6" name="5 Llamada ovalada"/>
          <p:cNvSpPr/>
          <p:nvPr/>
        </p:nvSpPr>
        <p:spPr>
          <a:xfrm>
            <a:off x="4801989" y="1769332"/>
            <a:ext cx="3500462" cy="2214578"/>
          </a:xfrm>
          <a:prstGeom prst="wedgeEllipseCallout">
            <a:avLst>
              <a:gd name="adj1" fmla="val 46439"/>
              <a:gd name="adj2" fmla="val -1265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2800" dirty="0">
              <a:solidFill>
                <a:srgbClr val="FFFFFF"/>
              </a:solidFill>
            </a:endParaRPr>
          </a:p>
        </p:txBody>
      </p:sp>
    </p:spTree>
    <p:extLst>
      <p:ext uri="{BB962C8B-B14F-4D97-AF65-F5344CB8AC3E}">
        <p14:creationId xmlns:p14="http://schemas.microsoft.com/office/powerpoint/2010/main" val="328919518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50" y="409431"/>
            <a:ext cx="8081844" cy="6008117"/>
          </a:xfrm>
          <a:prstGeom prst="rect">
            <a:avLst/>
          </a:prstGeom>
        </p:spPr>
      </p:pic>
      <p:sp>
        <p:nvSpPr>
          <p:cNvPr id="6" name="Rectangle 2"/>
          <p:cNvSpPr>
            <a:spLocks noChangeArrowheads="1"/>
          </p:cNvSpPr>
          <p:nvPr/>
        </p:nvSpPr>
        <p:spPr bwMode="auto">
          <a:xfrm>
            <a:off x="4936193" y="1158718"/>
            <a:ext cx="2874554" cy="4185761"/>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ES_tradnl" sz="2800" b="1" dirty="0">
                <a:solidFill>
                  <a:srgbClr val="000000"/>
                </a:solidFill>
                <a:latin typeface="Arial Narrow" panose="020B0606020202030204" pitchFamily="34" charset="0"/>
              </a:rPr>
              <a:t>El mayordomo probó el agua convertida en vino sin saber de dónde venía</a:t>
            </a:r>
          </a:p>
          <a:p>
            <a:pPr algn="ctr" eaLnBrk="0" fontAlgn="base" hangingPunct="0">
              <a:spcBef>
                <a:spcPct val="50000"/>
              </a:spcBef>
              <a:spcAft>
                <a:spcPct val="0"/>
              </a:spcAft>
              <a:defRPr/>
            </a:pPr>
            <a:r>
              <a:rPr lang="es-ES_tradnl" sz="2800" b="1" dirty="0">
                <a:solidFill>
                  <a:srgbClr val="000000"/>
                </a:solidFill>
                <a:latin typeface="Arial Narrow" panose="020B0606020202030204" pitchFamily="34" charset="0"/>
              </a:rPr>
              <a:t>(solo lo sabían los sirvientes que habían sacado el agua),</a:t>
            </a:r>
            <a:endParaRPr lang="es-ES" sz="2800" b="1" dirty="0">
              <a:solidFill>
                <a:srgbClr val="000000"/>
              </a:solidFill>
              <a:effectLst>
                <a:outerShdw blurRad="38100" dist="38100" dir="2700000" algn="tl">
                  <a:srgbClr val="FFFFFF"/>
                </a:outerShdw>
              </a:effectLst>
              <a:latin typeface="Arial Narrow" panose="020B0606020202030204" pitchFamily="34" charset="0"/>
            </a:endParaRPr>
          </a:p>
        </p:txBody>
      </p:sp>
      <p:sp>
        <p:nvSpPr>
          <p:cNvPr id="3" name="Rectangle 2"/>
          <p:cNvSpPr>
            <a:spLocks noChangeArrowheads="1"/>
          </p:cNvSpPr>
          <p:nvPr/>
        </p:nvSpPr>
        <p:spPr bwMode="auto">
          <a:xfrm>
            <a:off x="4723403" y="1198532"/>
            <a:ext cx="3300134" cy="461665"/>
          </a:xfrm>
          <a:prstGeom prst="rect">
            <a:avLst/>
          </a:prstGeom>
          <a:noFill/>
          <a:ln w="9525">
            <a:noFill/>
            <a:miter lim="800000"/>
            <a:headEnd/>
            <a:tailEnd/>
          </a:ln>
          <a:effectLst>
            <a:outerShdw blurRad="107950" dist="12700" dir="5400000" algn="ctr">
              <a:srgbClr val="000000"/>
            </a:outerShdw>
          </a:effectLst>
        </p:spPr>
        <p:txBody>
          <a:bodyPr wrap="square">
            <a:spAutoFit/>
          </a:bodyPr>
          <a:lstStyle/>
          <a:p>
            <a:pPr algn="ctr" eaLnBrk="0" fontAlgn="base" hangingPunct="0">
              <a:spcBef>
                <a:spcPct val="50000"/>
              </a:spcBef>
              <a:spcAft>
                <a:spcPct val="0"/>
              </a:spcAft>
              <a:defRPr/>
            </a:pPr>
            <a:endParaRPr lang="es-ES_tradnl" sz="2400" dirty="0">
              <a:solidFill>
                <a:srgbClr val="000000"/>
              </a:solidFill>
              <a:latin typeface="Georgia" pitchFamily="18" charset="0"/>
            </a:endParaRPr>
          </a:p>
        </p:txBody>
      </p:sp>
    </p:spTree>
    <p:extLst>
      <p:ext uri="{BB962C8B-B14F-4D97-AF65-F5344CB8AC3E}">
        <p14:creationId xmlns:p14="http://schemas.microsoft.com/office/powerpoint/2010/main" val="421449128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71" y="354408"/>
            <a:ext cx="8007123" cy="6114632"/>
          </a:xfrm>
          <a:prstGeom prst="rect">
            <a:avLst/>
          </a:prstGeom>
        </p:spPr>
      </p:pic>
      <p:sp>
        <p:nvSpPr>
          <p:cNvPr id="4" name="Rectangle 2"/>
          <p:cNvSpPr>
            <a:spLocks noChangeArrowheads="1"/>
          </p:cNvSpPr>
          <p:nvPr/>
        </p:nvSpPr>
        <p:spPr bwMode="auto">
          <a:xfrm>
            <a:off x="4928563" y="1206061"/>
            <a:ext cx="3057140" cy="4616648"/>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ES_tradnl" sz="2800" b="1" dirty="0">
                <a:solidFill>
                  <a:srgbClr val="000000"/>
                </a:solidFill>
                <a:effectLst>
                  <a:outerShdw blurRad="38100" dist="38100" dir="2700000" algn="tl">
                    <a:srgbClr val="FFFFFF"/>
                  </a:outerShdw>
                </a:effectLst>
                <a:latin typeface="Arial Narrow" panose="020B0606020202030204" pitchFamily="34" charset="0"/>
              </a:rPr>
              <a:t>y entonces llamó         al novio y le dijo:</a:t>
            </a:r>
          </a:p>
          <a:p>
            <a:pPr algn="ctr" eaLnBrk="0" fontAlgn="base" hangingPunct="0">
              <a:spcBef>
                <a:spcPct val="50000"/>
              </a:spcBef>
              <a:spcAft>
                <a:spcPct val="0"/>
              </a:spcAft>
              <a:defRPr/>
            </a:pPr>
            <a:r>
              <a:rPr lang="es-PE" sz="2800" b="1" dirty="0">
                <a:solidFill>
                  <a:srgbClr val="000000"/>
                </a:solidFill>
                <a:effectLst>
                  <a:outerShdw blurRad="38100" dist="38100" dir="2700000" algn="tl">
                    <a:srgbClr val="FFFFFF"/>
                  </a:outerShdw>
                </a:effectLst>
                <a:latin typeface="Arial Narrow" panose="020B0606020202030204" pitchFamily="34" charset="0"/>
              </a:rPr>
              <a:t>-«Todo el mundo pone primero el vino bueno y cuando ya están bebidos, el peor; tú, en cambio, has guardado el vino bueno hasta ahora.»</a:t>
            </a:r>
            <a:endParaRPr lang="es-ES" sz="2800" b="1" dirty="0">
              <a:solidFill>
                <a:srgbClr val="000000"/>
              </a:solidFill>
              <a:effectLst>
                <a:outerShdw blurRad="38100" dist="38100" dir="2700000" algn="tl">
                  <a:srgbClr val="FFFFFF"/>
                </a:outerShdw>
              </a:effectLst>
              <a:latin typeface="Arial Narrow" panose="020B0606020202030204" pitchFamily="34" charset="0"/>
            </a:endParaRPr>
          </a:p>
        </p:txBody>
      </p:sp>
    </p:spTree>
    <p:extLst>
      <p:ext uri="{BB962C8B-B14F-4D97-AF65-F5344CB8AC3E}">
        <p14:creationId xmlns:p14="http://schemas.microsoft.com/office/powerpoint/2010/main" val="297703358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26" y="415608"/>
            <a:ext cx="8033664" cy="5985191"/>
          </a:xfrm>
          <a:prstGeom prst="rect">
            <a:avLst/>
          </a:prstGeom>
        </p:spPr>
      </p:pic>
      <p:sp>
        <p:nvSpPr>
          <p:cNvPr id="3" name="Rectangle 2"/>
          <p:cNvSpPr>
            <a:spLocks noChangeArrowheads="1"/>
          </p:cNvSpPr>
          <p:nvPr/>
        </p:nvSpPr>
        <p:spPr bwMode="auto">
          <a:xfrm>
            <a:off x="1384538" y="4386398"/>
            <a:ext cx="6393440" cy="1815882"/>
          </a:xfrm>
          <a:prstGeom prst="rect">
            <a:avLst/>
          </a:prstGeom>
          <a:noFill/>
          <a:ln w="9525">
            <a:noFill/>
            <a:miter lim="800000"/>
            <a:headEnd/>
            <a:tailEnd/>
          </a:ln>
        </p:spPr>
        <p:txBody>
          <a:bodyPr wrap="square">
            <a:spAutoFit/>
          </a:bodyPr>
          <a:lstStyle/>
          <a:p>
            <a:pPr algn="ctr" fontAlgn="base">
              <a:spcBef>
                <a:spcPct val="0"/>
              </a:spcBef>
              <a:spcAft>
                <a:spcPct val="0"/>
              </a:spcAft>
            </a:pPr>
            <a:r>
              <a:rPr lang="es-ES_tradnl"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rPr>
              <a:t>Así, en </a:t>
            </a:r>
            <a:r>
              <a:rPr lang="es-ES_tradnl" sz="2800" b="1" dirty="0" err="1">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rPr>
              <a:t>Caná</a:t>
            </a:r>
            <a:r>
              <a:rPr lang="es-ES_tradnl"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rPr>
              <a:t> de Galilea Jesús comenzó sus signos, manifestó su gloria, y creció la fe de sus discípulos en él. </a:t>
            </a:r>
          </a:p>
          <a:p>
            <a:pPr algn="ctr" fontAlgn="base">
              <a:spcBef>
                <a:spcPct val="0"/>
              </a:spcBef>
              <a:spcAft>
                <a:spcPct val="0"/>
              </a:spcAft>
            </a:pPr>
            <a:r>
              <a:rPr lang="es-ES_tradnl"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rPr>
              <a:t>Palabra del Señor</a:t>
            </a:r>
            <a:endParaRPr lang="es-ES"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endParaRPr>
          </a:p>
        </p:txBody>
      </p:sp>
    </p:spTree>
    <p:extLst>
      <p:ext uri="{BB962C8B-B14F-4D97-AF65-F5344CB8AC3E}">
        <p14:creationId xmlns:p14="http://schemas.microsoft.com/office/powerpoint/2010/main" val="388938756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8" y="428152"/>
            <a:ext cx="7976212" cy="5945352"/>
          </a:xfrm>
          <a:prstGeom prst="rect">
            <a:avLst/>
          </a:prstGeom>
        </p:spPr>
      </p:pic>
      <p:sp>
        <p:nvSpPr>
          <p:cNvPr id="5" name="4 CuadroTexto"/>
          <p:cNvSpPr txBox="1"/>
          <p:nvPr/>
        </p:nvSpPr>
        <p:spPr>
          <a:xfrm>
            <a:off x="851793" y="368504"/>
            <a:ext cx="7851834" cy="400110"/>
          </a:xfrm>
          <a:prstGeom prst="rect">
            <a:avLst/>
          </a:prstGeom>
          <a:noFill/>
        </p:spPr>
        <p:txBody>
          <a:bodyPr wrap="square" rtlCol="0">
            <a:spAutoFit/>
          </a:bodyPr>
          <a:lstStyle/>
          <a:p>
            <a:pPr fontAlgn="base">
              <a:spcBef>
                <a:spcPct val="0"/>
              </a:spcBef>
              <a:spcAft>
                <a:spcPct val="0"/>
              </a:spcAft>
            </a:pPr>
            <a:r>
              <a:rPr lang="es-ES_tradnl" sz="2000" dirty="0">
                <a:solidFill>
                  <a:srgbClr val="FFFFFF"/>
                </a:solidFill>
                <a:effectLst>
                  <a:glow rad="101600">
                    <a:srgbClr val="000000">
                      <a:satMod val="175000"/>
                      <a:alpha val="40000"/>
                    </a:srgbClr>
                  </a:glow>
                  <a:outerShdw blurRad="38100" dist="38100" dir="2700000" algn="tl">
                    <a:srgbClr val="000000">
                      <a:alpha val="43137"/>
                    </a:srgbClr>
                  </a:outerShdw>
                </a:effectLst>
              </a:rPr>
              <a:t>Cada uno puede leer en voz alta el versículo que más le llamó la atención</a:t>
            </a:r>
            <a:endParaRPr lang="es-PE" sz="2000" dirty="0">
              <a:solidFill>
                <a:srgbClr val="FFFFFF"/>
              </a:solidFill>
              <a:effectLst>
                <a:glow rad="101600">
                  <a:srgbClr val="000000">
                    <a:satMod val="175000"/>
                    <a:alpha val="40000"/>
                  </a:srgbClr>
                </a:glow>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4777710" y="936495"/>
            <a:ext cx="3206973" cy="5078313"/>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es-PE" b="1" dirty="0">
                <a:solidFill>
                  <a:srgbClr val="660033"/>
                </a:solidFill>
                <a:latin typeface="Arial Narrow" panose="020B0606020202030204" pitchFamily="34" charset="0"/>
              </a:rPr>
              <a:t>Entonces les mandó:                    “Saquen ahora un poco y llévenselo al mayordomo”.              Así lo hicieron. El mayordomo probó el agua convertida en vino sin saber de dónde venía (sólo lo sabían los sirvientes que habían sacado el agua), y entonces llamó al novio y le dijo: Todo el mundo pone primero el vino bueno y cuando ya están bebidos, el peor; tú en cambio, has guardado el vino bueno hasta ahora. Así, en </a:t>
            </a:r>
            <a:r>
              <a:rPr lang="es-PE" b="1" dirty="0" err="1">
                <a:solidFill>
                  <a:srgbClr val="660033"/>
                </a:solidFill>
                <a:latin typeface="Arial Narrow" panose="020B0606020202030204" pitchFamily="34" charset="0"/>
              </a:rPr>
              <a:t>Caná</a:t>
            </a:r>
            <a:r>
              <a:rPr lang="es-PE" b="1" dirty="0">
                <a:solidFill>
                  <a:srgbClr val="660033"/>
                </a:solidFill>
                <a:latin typeface="Arial Narrow" panose="020B0606020202030204" pitchFamily="34" charset="0"/>
              </a:rPr>
              <a:t> de Galilea Jesús comenzó sus signos, manifestó su gloria, y creció la fe de sus discípulos en él.</a:t>
            </a:r>
            <a:endParaRPr lang="ca-ES" b="1" dirty="0">
              <a:solidFill>
                <a:srgbClr val="660033"/>
              </a:solidFill>
              <a:latin typeface="Arial Narrow" panose="020B0606020202030204" pitchFamily="34" charset="0"/>
            </a:endParaRPr>
          </a:p>
        </p:txBody>
      </p:sp>
      <p:sp>
        <p:nvSpPr>
          <p:cNvPr id="21508" name="Text Box 4"/>
          <p:cNvSpPr txBox="1">
            <a:spLocks noChangeArrowheads="1"/>
          </p:cNvSpPr>
          <p:nvPr/>
        </p:nvSpPr>
        <p:spPr bwMode="auto">
          <a:xfrm>
            <a:off x="1132842" y="969118"/>
            <a:ext cx="3206973" cy="5078313"/>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ca-ES" b="1" dirty="0" err="1">
                <a:solidFill>
                  <a:srgbClr val="660033"/>
                </a:solidFill>
                <a:latin typeface="Arial Narrow" panose="020B0606020202030204" pitchFamily="34" charset="0"/>
                <a:cs typeface="Arial" pitchFamily="34" charset="0"/>
              </a:rPr>
              <a:t>Jn</a:t>
            </a:r>
            <a:r>
              <a:rPr lang="ca-ES" b="1" dirty="0">
                <a:solidFill>
                  <a:srgbClr val="660033"/>
                </a:solidFill>
                <a:latin typeface="Arial Narrow" panose="020B0606020202030204" pitchFamily="34" charset="0"/>
                <a:cs typeface="Arial" pitchFamily="34" charset="0"/>
              </a:rPr>
              <a:t> 2, 1-12 </a:t>
            </a:r>
            <a:r>
              <a:rPr lang="es-PE" b="1" dirty="0">
                <a:solidFill>
                  <a:srgbClr val="660033"/>
                </a:solidFill>
                <a:latin typeface="Arial Narrow" panose="020B0606020202030204" pitchFamily="34" charset="0"/>
                <a:cs typeface="Arial" pitchFamily="34" charset="0"/>
              </a:rPr>
              <a:t>En aquel tiempo, había una boda de </a:t>
            </a:r>
            <a:r>
              <a:rPr lang="es-PE" b="1" dirty="0" err="1">
                <a:solidFill>
                  <a:srgbClr val="660033"/>
                </a:solidFill>
                <a:latin typeface="Arial Narrow" panose="020B0606020202030204" pitchFamily="34" charset="0"/>
                <a:cs typeface="Arial" pitchFamily="34" charset="0"/>
              </a:rPr>
              <a:t>Caná</a:t>
            </a:r>
            <a:r>
              <a:rPr lang="es-PE" b="1" dirty="0">
                <a:solidFill>
                  <a:srgbClr val="660033"/>
                </a:solidFill>
                <a:latin typeface="Arial Narrow" panose="020B0606020202030204" pitchFamily="34" charset="0"/>
                <a:cs typeface="Arial" pitchFamily="34" charset="0"/>
              </a:rPr>
              <a:t> de Galilea, y la madre de Jesús estaba allí. Jesús y sus discípulos estaban también invitados a la boda. Faltó el vino, y la madre de Jesús le dijo: “No les queda vino”.</a:t>
            </a:r>
          </a:p>
          <a:p>
            <a:pPr algn="ctr" fontAlgn="base">
              <a:spcBef>
                <a:spcPct val="0"/>
              </a:spcBef>
              <a:spcAft>
                <a:spcPct val="0"/>
              </a:spcAft>
            </a:pPr>
            <a:r>
              <a:rPr lang="es-PE" b="1" dirty="0">
                <a:solidFill>
                  <a:srgbClr val="660033"/>
                </a:solidFill>
                <a:latin typeface="Arial Narrow" panose="020B0606020202030204" pitchFamily="34" charset="0"/>
                <a:cs typeface="Arial" pitchFamily="34" charset="0"/>
              </a:rPr>
              <a:t>Jesús le contestó: “Mujer, déjame, todavía no ha llegado mi hora”. Su madre dijo a los sirvientes: “Hagan lo que él les diga”. Había allí colocadas seis tinajas de piedra, para las purificaciones de los judíos, de unos cien litros cada una.</a:t>
            </a:r>
          </a:p>
          <a:p>
            <a:pPr algn="ctr" fontAlgn="base">
              <a:spcBef>
                <a:spcPct val="0"/>
              </a:spcBef>
              <a:spcAft>
                <a:spcPct val="0"/>
              </a:spcAft>
            </a:pPr>
            <a:r>
              <a:rPr lang="es-PE" b="1" dirty="0">
                <a:solidFill>
                  <a:srgbClr val="660033"/>
                </a:solidFill>
                <a:latin typeface="Arial Narrow" panose="020B0606020202030204" pitchFamily="34" charset="0"/>
                <a:cs typeface="Arial" pitchFamily="34" charset="0"/>
              </a:rPr>
              <a:t>Jesús les dijo: “Llenen las tinajas de agua”. Y las llenaron hasta arriba.</a:t>
            </a:r>
            <a:endParaRPr lang="ca-ES" b="1" dirty="0">
              <a:solidFill>
                <a:srgbClr val="660033"/>
              </a:solidFill>
              <a:latin typeface="Arial Narrow" panose="020B0606020202030204" pitchFamily="34" charset="0"/>
            </a:endParaRPr>
          </a:p>
        </p:txBody>
      </p:sp>
    </p:spTree>
    <p:extLst>
      <p:ext uri="{BB962C8B-B14F-4D97-AF65-F5344CB8AC3E}">
        <p14:creationId xmlns:p14="http://schemas.microsoft.com/office/powerpoint/2010/main" val="3511783435"/>
      </p:ext>
    </p:extLst>
  </p:cSld>
  <p:clrMapOvr>
    <a:masterClrMapping/>
  </p:clrMapOvr>
  <mc:AlternateContent xmlns:mc="http://schemas.openxmlformats.org/markup-compatibility/2006" xmlns:p14="http://schemas.microsoft.com/office/powerpoint/2010/main">
    <mc:Choice Requires="p14">
      <p:transition spd="slow" p14:dur="1600" advTm="50000">
        <p14:prism dir="d" isInverted="1"/>
      </p:transition>
    </mc:Choice>
    <mc:Fallback xmlns="">
      <p:transition spd="slow" advTm="5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up)">
                                      <p:cBhvr>
                                        <p:cTn id="7" dur="500"/>
                                        <p:tgtEl>
                                          <p:spTgt spid="2150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5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b="26382"/>
          <a:stretch/>
        </p:blipFill>
        <p:spPr>
          <a:xfrm>
            <a:off x="554790" y="449704"/>
            <a:ext cx="8122948" cy="5906126"/>
          </a:xfrm>
          <a:prstGeom prst="rect">
            <a:avLst/>
          </a:prstGeom>
        </p:spPr>
      </p:pic>
      <p:sp>
        <p:nvSpPr>
          <p:cNvPr id="5" name="4 Rectángulo"/>
          <p:cNvSpPr/>
          <p:nvPr/>
        </p:nvSpPr>
        <p:spPr>
          <a:xfrm>
            <a:off x="3657601" y="2599823"/>
            <a:ext cx="5244990" cy="2554545"/>
          </a:xfrm>
          <a:prstGeom prst="rect">
            <a:avLst/>
          </a:prstGeom>
        </p:spPr>
        <p:txBody>
          <a:bodyPr wrap="square">
            <a:spAutoFit/>
          </a:bodyPr>
          <a:lstStyle/>
          <a:p>
            <a:pPr marL="457200" indent="-457200" algn="ctr" eaLnBrk="0" fontAlgn="base" hangingPunct="0">
              <a:spcBef>
                <a:spcPct val="20000"/>
              </a:spcBef>
              <a:spcAft>
                <a:spcPct val="0"/>
              </a:spcAft>
              <a:buFont typeface="Arial" panose="020B0604020202020204" pitchFamily="34" charset="0"/>
              <a:buChar char="•"/>
              <a:defRPr/>
            </a:pPr>
            <a:r>
              <a:rPr lang="es-PE" sz="4000" b="1" kern="0" dirty="0">
                <a:solidFill>
                  <a:srgbClr val="FFFFFF"/>
                </a:solidFill>
                <a:effectLst>
                  <a:outerShdw blurRad="50800" dist="63500" algn="l" rotWithShape="0">
                    <a:prstClr val="black"/>
                  </a:outerShdw>
                </a:effectLst>
                <a:latin typeface="Adobe Gothic Std B" panose="020B0800000000000000" pitchFamily="34" charset="-128"/>
                <a:ea typeface="Adobe Gothic Std B" panose="020B0800000000000000" pitchFamily="34" charset="-128"/>
                <a:cs typeface="Arial" pitchFamily="34" charset="0"/>
              </a:rPr>
              <a:t>¿Qué ocurre en esa fiesta? ¿Qué hace entonces María?.</a:t>
            </a:r>
          </a:p>
        </p:txBody>
      </p:sp>
      <p:sp>
        <p:nvSpPr>
          <p:cNvPr id="4" name="2 Marcador de contenido"/>
          <p:cNvSpPr txBox="1">
            <a:spLocks/>
          </p:cNvSpPr>
          <p:nvPr/>
        </p:nvSpPr>
        <p:spPr>
          <a:xfrm>
            <a:off x="1258154" y="449704"/>
            <a:ext cx="6336704" cy="538635"/>
          </a:xfrm>
          <a:prstGeom prst="rect">
            <a:avLst/>
          </a:prstGeom>
          <a:noFill/>
          <a:scene3d>
            <a:camera prst="orthographicFront"/>
            <a:lightRig rig="threePt" dir="t"/>
          </a:scene3d>
          <a:sp3d>
            <a:bevelT prst="angle"/>
          </a:sp3d>
        </p:spPr>
        <p:txBody>
          <a:bodyPr/>
          <a:lstStyle/>
          <a:p>
            <a:pPr marL="342900" indent="-342900" algn="ctr" eaLnBrk="0" fontAlgn="base" hangingPunct="0">
              <a:spcBef>
                <a:spcPct val="20000"/>
              </a:spcBef>
              <a:spcAft>
                <a:spcPct val="0"/>
              </a:spcAft>
              <a:defRPr/>
            </a:pPr>
            <a:r>
              <a:rPr lang="es-ES_tradnl" sz="4000" b="1" kern="0" dirty="0">
                <a:ln w="6600">
                  <a:solidFill>
                    <a:srgbClr val="C00000"/>
                  </a:solidFill>
                  <a:prstDash val="solid"/>
                </a:ln>
                <a:solidFill>
                  <a:srgbClr val="FFFFFF"/>
                </a:solidFill>
                <a:effectLst>
                  <a:outerShdw dist="38100" dir="2700000" algn="tl" rotWithShape="0">
                    <a:srgbClr val="3333CC"/>
                  </a:outerShdw>
                </a:effectLst>
                <a:latin typeface="Adobe Gothic Std B" panose="020B0800000000000000" pitchFamily="34" charset="-128"/>
                <a:ea typeface="Adobe Gothic Std B" panose="020B0800000000000000" pitchFamily="34" charset="-128"/>
              </a:rPr>
              <a:t>Preguntas para la lectura:</a:t>
            </a:r>
            <a:endParaRPr lang="es-PE" sz="4000" b="1" kern="0" dirty="0">
              <a:ln w="6600">
                <a:solidFill>
                  <a:srgbClr val="C00000"/>
                </a:solidFill>
                <a:prstDash val="solid"/>
              </a:ln>
              <a:solidFill>
                <a:srgbClr val="FFFFFF"/>
              </a:solidFill>
              <a:effectLst>
                <a:outerShdw dist="38100" dir="2700000" algn="tl" rotWithShape="0">
                  <a:srgbClr val="3333CC"/>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827211576"/>
      </p:ext>
    </p:extLst>
  </p:cSld>
  <p:clrMapOvr>
    <a:masterClrMapping/>
  </p:clrMapOvr>
  <mc:AlternateContent xmlns:mc="http://schemas.openxmlformats.org/markup-compatibility/2006" xmlns:p14="http://schemas.microsoft.com/office/powerpoint/2010/main">
    <mc:Choice Requires="p14">
      <p:transition spd="slow" p14:dur="1250" advTm="27000">
        <p14:switch dir="r"/>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24890"/>
            <a:ext cx="8064896" cy="5934108"/>
          </a:xfrm>
          <a:prstGeom prst="rect">
            <a:avLst/>
          </a:prstGeom>
        </p:spPr>
      </p:pic>
      <p:sp>
        <p:nvSpPr>
          <p:cNvPr id="13" name="8 Rectángulo"/>
          <p:cNvSpPr/>
          <p:nvPr/>
        </p:nvSpPr>
        <p:spPr>
          <a:xfrm>
            <a:off x="2411760" y="5310236"/>
            <a:ext cx="4608512" cy="864096"/>
          </a:xfrm>
          <a:prstGeom prst="rect">
            <a:avLst/>
          </a:prstGeom>
          <a:noFill/>
          <a:scene3d>
            <a:camera prst="orthographicFront"/>
            <a:lightRig rig="threePt" dir="t"/>
          </a:scene3d>
          <a:sp3d>
            <a:bevelT prst="angle"/>
          </a:sp3d>
        </p:spPr>
        <p:txBody>
          <a:bodyPr wrap="none" lIns="91440" tIns="45720" rIns="91440" bIns="45720">
            <a:prstTxWarp prst="textInflateBottom">
              <a:avLst/>
            </a:prstTxWarp>
            <a:spAutoFit/>
          </a:bodyPr>
          <a:lstStyle/>
          <a:p>
            <a:pPr algn="ctr" fontAlgn="base">
              <a:spcBef>
                <a:spcPct val="0"/>
              </a:spcBef>
              <a:spcAft>
                <a:spcPct val="0"/>
              </a:spcAft>
            </a:pPr>
            <a:r>
              <a:rPr lang="es-ES" sz="5400" b="1" dirty="0">
                <a:ln w="6600">
                  <a:solidFill>
                    <a:srgbClr val="C00000"/>
                  </a:solidFill>
                  <a:prstDash val="solid"/>
                </a:ln>
                <a:solidFill>
                  <a:srgbClr val="FFFFFF"/>
                </a:solidFill>
                <a:effectLst>
                  <a:outerShdw dist="38100" dir="2700000" algn="tl" rotWithShape="0">
                    <a:srgbClr val="3333CC"/>
                  </a:outerShdw>
                </a:effectLst>
              </a:rPr>
              <a:t>Así manifestó su Gloria</a:t>
            </a:r>
          </a:p>
        </p:txBody>
      </p:sp>
      <p:sp>
        <p:nvSpPr>
          <p:cNvPr id="14" name="Text Box 2"/>
          <p:cNvSpPr txBox="1">
            <a:spLocks noChangeArrowheads="1"/>
          </p:cNvSpPr>
          <p:nvPr/>
        </p:nvSpPr>
        <p:spPr bwMode="auto">
          <a:xfrm>
            <a:off x="6516216" y="421900"/>
            <a:ext cx="2408994" cy="646331"/>
          </a:xfrm>
          <a:prstGeom prst="rect">
            <a:avLst/>
          </a:prstGeom>
          <a:noFill/>
          <a:ln w="9525">
            <a:noFill/>
            <a:miter lim="800000"/>
            <a:headEnd/>
            <a:tailEnd/>
          </a:ln>
        </p:spPr>
        <p:txBody>
          <a:bodyPr wrap="square">
            <a:spAutoFit/>
          </a:bodyPr>
          <a:lstStyle/>
          <a:p>
            <a:pPr fontAlgn="base">
              <a:spcBef>
                <a:spcPct val="0"/>
              </a:spcBef>
              <a:spcAft>
                <a:spcPct val="0"/>
              </a:spcAft>
            </a:pPr>
            <a:r>
              <a:rPr lang="es-ES" b="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Juan 2, 1-12</a:t>
            </a:r>
            <a:br>
              <a:rPr lang="es-ES" b="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br>
            <a:endParaRPr lang="es-ES" b="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endParaRPr>
          </a:p>
        </p:txBody>
      </p:sp>
      <p:sp>
        <p:nvSpPr>
          <p:cNvPr id="15" name="Text Box 2"/>
          <p:cNvSpPr txBox="1">
            <a:spLocks noChangeArrowheads="1"/>
          </p:cNvSpPr>
          <p:nvPr/>
        </p:nvSpPr>
        <p:spPr bwMode="auto">
          <a:xfrm>
            <a:off x="6195454" y="5989666"/>
            <a:ext cx="2408994" cy="369332"/>
          </a:xfrm>
          <a:prstGeom prst="rect">
            <a:avLst/>
          </a:prstGeom>
          <a:noFill/>
          <a:ln w="9525">
            <a:noFill/>
            <a:miter lim="800000"/>
            <a:headEnd/>
            <a:tailEnd/>
          </a:ln>
        </p:spPr>
        <p:txBody>
          <a:bodyPr wrap="square">
            <a:spAutoFit/>
          </a:bodyPr>
          <a:lstStyle/>
          <a:p>
            <a:pPr algn="r" fontAlgn="base">
              <a:spcBef>
                <a:spcPct val="0"/>
              </a:spcBef>
              <a:spcAft>
                <a:spcPct val="0"/>
              </a:spcAft>
            </a:pPr>
            <a:r>
              <a:rPr lang="es-ES" b="1" dirty="0">
                <a:solidFill>
                  <a:srgbClr val="FFFFFF"/>
                </a:solidFill>
                <a:effectLst>
                  <a:outerShdw blurRad="50800" dist="38100" algn="l" rotWithShape="0">
                    <a:prstClr val="black"/>
                  </a:outerShdw>
                </a:effectLst>
                <a:latin typeface="Comic Sans MS" pitchFamily="66" charset="0"/>
              </a:rPr>
              <a:t>  20 enero 2019</a:t>
            </a:r>
          </a:p>
        </p:txBody>
      </p:sp>
      <p:grpSp>
        <p:nvGrpSpPr>
          <p:cNvPr id="19" name="Group 113"/>
          <p:cNvGrpSpPr>
            <a:grpSpLocks/>
          </p:cNvGrpSpPr>
          <p:nvPr/>
        </p:nvGrpSpPr>
        <p:grpSpPr bwMode="auto">
          <a:xfrm>
            <a:off x="539750" y="492147"/>
            <a:ext cx="4225290" cy="626745"/>
            <a:chOff x="-1783" y="-3336"/>
            <a:chExt cx="6654" cy="987"/>
          </a:xfrm>
        </p:grpSpPr>
        <p:sp>
          <p:nvSpPr>
            <p:cNvPr id="20" name="Rectangle 114"/>
            <p:cNvSpPr>
              <a:spLocks noChangeArrowheads="1"/>
            </p:cNvSpPr>
            <p:nvPr/>
          </p:nvSpPr>
          <p:spPr bwMode="auto">
            <a:xfrm>
              <a:off x="-1783" y="-3045"/>
              <a:ext cx="6654" cy="696"/>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defRPr/>
              </a:pPr>
              <a:endParaRPr lang="es-PE" kern="0">
                <a:solidFill>
                  <a:sysClr val="window" lastClr="FFFFFF"/>
                </a:solidFill>
                <a:latin typeface="Calibri" panose="020F0502020204030204"/>
              </a:endParaRPr>
            </a:p>
          </p:txBody>
        </p:sp>
        <p:sp>
          <p:nvSpPr>
            <p:cNvPr id="21" name="Text Box 115"/>
            <p:cNvSpPr txBox="1">
              <a:spLocks noChangeArrowheads="1"/>
            </p:cNvSpPr>
            <p:nvPr/>
          </p:nvSpPr>
          <p:spPr bwMode="auto">
            <a:xfrm>
              <a:off x="-684" y="-3336"/>
              <a:ext cx="5400" cy="6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defRPr/>
              </a:pPr>
              <a:r>
                <a:rPr lang="es-ES_tradnl" sz="1100" b="1" kern="0" dirty="0">
                  <a:solidFill>
                    <a:srgbClr val="385623"/>
                  </a:solidFill>
                  <a:latin typeface="Arial Rounded MT Bold" panose="020F0704030504030204" pitchFamily="34" charset="0"/>
                  <a:ea typeface="Times New Roman" panose="02020603050405020304" pitchFamily="18" charset="0"/>
                </a:rPr>
                <a:t>LECTIO DIVINA – DOMINGO 2º  TO –Ciclo C</a:t>
              </a:r>
              <a:endParaRPr lang="es-PE" sz="1200" kern="0" dirty="0">
                <a:solidFill>
                  <a:srgbClr val="880000"/>
                </a:solidFill>
                <a:ea typeface="Times New Roman" panose="02020603050405020304" pitchFamily="18" charset="0"/>
              </a:endParaRPr>
            </a:p>
            <a:p>
              <a:pPr indent="19050" algn="r">
                <a:defRPr/>
              </a:pPr>
              <a:r>
                <a:rPr lang="es-ES_tradnl" sz="1100" b="1" kern="0" dirty="0">
                  <a:solidFill>
                    <a:srgbClr val="00CC99">
                      <a:lumMod val="50000"/>
                    </a:srgbClr>
                  </a:solidFill>
                  <a:latin typeface="Arial Rounded MT Bold" panose="020F0704030504030204" pitchFamily="34" charset="0"/>
                  <a:ea typeface="Times New Roman" panose="02020603050405020304" pitchFamily="18" charset="0"/>
                </a:rPr>
                <a:t>ASÍ MANIFESTÓ SU GLORIA</a:t>
              </a:r>
              <a:endParaRPr lang="es-PE" sz="1200" kern="0" dirty="0">
                <a:solidFill>
                  <a:srgbClr val="00CC99">
                    <a:lumMod val="50000"/>
                  </a:srgbClr>
                </a:solidFill>
                <a:ea typeface="Times New Roman" panose="02020603050405020304" pitchFamily="18" charset="0"/>
              </a:endParaRPr>
            </a:p>
            <a:p>
              <a:pPr indent="19050" algn="r">
                <a:defRPr/>
              </a:pPr>
              <a:r>
                <a:rPr lang="es-ES_tradnl" sz="1000" b="1" kern="0" dirty="0">
                  <a:solidFill>
                    <a:srgbClr val="808080"/>
                  </a:solidFill>
                  <a:latin typeface="Arial Rounded MT Bold" panose="020F0704030504030204" pitchFamily="34" charset="0"/>
                  <a:ea typeface="Times New Roman" panose="02020603050405020304" pitchFamily="18" charset="0"/>
                </a:rPr>
                <a:t> </a:t>
              </a:r>
              <a:endParaRPr lang="es-PE" sz="1200" kern="0" dirty="0">
                <a:solidFill>
                  <a:srgbClr val="880000"/>
                </a:solidFill>
                <a:ea typeface="Times New Roman" panose="02020603050405020304" pitchFamily="18" charset="0"/>
              </a:endParaRPr>
            </a:p>
          </p:txBody>
        </p:sp>
        <p:pic>
          <p:nvPicPr>
            <p:cNvPr id="22" name="Picture 116" descr="lectio"/>
            <p:cNvPicPr>
              <a:picLocks noChangeAspect="1" noChangeArrowheads="1"/>
            </p:cNvPicPr>
            <p:nvPr/>
          </p:nvPicPr>
          <p:blipFill>
            <a:blip r:embed="rId4" cstate="print">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1600" y="-3336"/>
              <a:ext cx="874" cy="905"/>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2715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0">
        <p15:prstTrans prst="wind"/>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 by="(-#ppt_w*2)" calcmode="lin" valueType="num">
                                      <p:cBhvr rctx="PPT">
                                        <p:cTn id="10" dur="500" autoRev="1" fill="hold">
                                          <p:stCondLst>
                                            <p:cond delay="0"/>
                                          </p:stCondLst>
                                        </p:cTn>
                                        <p:tgtEl>
                                          <p:spTgt spid="13"/>
                                        </p:tgtEl>
                                        <p:attrNameLst>
                                          <p:attrName>ppt_w</p:attrName>
                                        </p:attrNameLst>
                                      </p:cBhvr>
                                    </p:anim>
                                    <p:anim by="(#ppt_w*0.50)" calcmode="lin" valueType="num">
                                      <p:cBhvr>
                                        <p:cTn id="11" dur="500" decel="50000" autoRev="1" fill="hold">
                                          <p:stCondLst>
                                            <p:cond delay="0"/>
                                          </p:stCondLst>
                                        </p:cTn>
                                        <p:tgtEl>
                                          <p:spTgt spid="13"/>
                                        </p:tgtEl>
                                        <p:attrNameLst>
                                          <p:attrName>ppt_x</p:attrName>
                                        </p:attrNameLst>
                                      </p:cBhvr>
                                    </p:anim>
                                    <p:anim from="(-#ppt_h/2)" to="(#ppt_y)" calcmode="lin" valueType="num">
                                      <p:cBhvr>
                                        <p:cTn id="12" dur="1000" fill="hold">
                                          <p:stCondLst>
                                            <p:cond delay="0"/>
                                          </p:stCondLst>
                                        </p:cTn>
                                        <p:tgtEl>
                                          <p:spTgt spid="13"/>
                                        </p:tgtEl>
                                        <p:attrNameLst>
                                          <p:attrName>ppt_y</p:attrName>
                                        </p:attrNameLst>
                                      </p:cBhvr>
                                    </p:anim>
                                    <p:animRot by="21600000">
                                      <p:cBhvr>
                                        <p:cTn id="13" dur="1000" fill="hold">
                                          <p:stCondLst>
                                            <p:cond delay="0"/>
                                          </p:stCondLst>
                                        </p:cTn>
                                        <p:tgtEl>
                                          <p:spTgt spid="13"/>
                                        </p:tgtEl>
                                        <p:attrNameLst>
                                          <p:attrName>r</p:attrName>
                                        </p:attrNameLst>
                                      </p:cBhvr>
                                    </p:animRot>
                                  </p:childTnLst>
                                </p:cTn>
                              </p:par>
                            </p:childTnLst>
                          </p:cTn>
                        </p:par>
                        <p:par>
                          <p:cTn id="14" fill="hold">
                            <p:stCondLst>
                              <p:cond delay="3400"/>
                            </p:stCondLst>
                            <p:childTnLst>
                              <p:par>
                                <p:cTn id="15" presetID="1" presetClass="entr" presetSubtype="0" fill="hold" grpId="0" nodeType="afterEffect">
                                  <p:stCondLst>
                                    <p:cond delay="0"/>
                                  </p:stCondLst>
                                  <p:childTnLst>
                                    <p:set>
                                      <p:cBhvr>
                                        <p:cTn id="1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utoUpdateAnimBg="0"/>
      <p:bldP spid="1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2874"/>
          <a:stretch/>
        </p:blipFill>
        <p:spPr>
          <a:xfrm>
            <a:off x="572869" y="482823"/>
            <a:ext cx="8011573" cy="5887997"/>
          </a:xfrm>
          <a:prstGeom prst="rect">
            <a:avLst/>
          </a:prstGeom>
          <a:scene3d>
            <a:camera prst="orthographicFront"/>
            <a:lightRig rig="threePt" dir="t"/>
          </a:scene3d>
          <a:sp3d>
            <a:bevelT prst="convex"/>
          </a:sp3d>
        </p:spPr>
      </p:pic>
      <p:sp>
        <p:nvSpPr>
          <p:cNvPr id="2" name="1 Rectángulo"/>
          <p:cNvSpPr/>
          <p:nvPr/>
        </p:nvSpPr>
        <p:spPr>
          <a:xfrm>
            <a:off x="840113" y="4466415"/>
            <a:ext cx="7477083" cy="1754326"/>
          </a:xfrm>
          <a:prstGeom prst="rect">
            <a:avLst/>
          </a:prstGeom>
        </p:spPr>
        <p:txBody>
          <a:bodyPr wrap="square">
            <a:spAutoFit/>
          </a:bodyPr>
          <a:lstStyle/>
          <a:p>
            <a:pPr algn="ctr" fontAlgn="base">
              <a:spcBef>
                <a:spcPct val="0"/>
              </a:spcBef>
              <a:spcAft>
                <a:spcPct val="0"/>
              </a:spcAft>
            </a:pPr>
            <a:r>
              <a:rPr lang="es-PE" sz="3600" b="1" i="1" dirty="0">
                <a:solidFill>
                  <a:srgbClr val="FFFFFF"/>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rPr>
              <a:t>•	¿Cómo reacciona María ante la actitud de Jesús? ¿Qué les dice a los sirvientes?</a:t>
            </a:r>
          </a:p>
        </p:txBody>
      </p:sp>
    </p:spTree>
    <p:extLst>
      <p:ext uri="{BB962C8B-B14F-4D97-AF65-F5344CB8AC3E}">
        <p14:creationId xmlns:p14="http://schemas.microsoft.com/office/powerpoint/2010/main" val="3962468137"/>
      </p:ext>
    </p:extLst>
  </p:cSld>
  <p:clrMapOvr>
    <a:masterClrMapping/>
  </p:clrMapOvr>
  <mc:AlternateContent xmlns:mc="http://schemas.openxmlformats.org/markup-compatibility/2006" xmlns:p14="http://schemas.microsoft.com/office/powerpoint/2010/main">
    <mc:Choice Requires="p14">
      <p:transition spd="slow" p14:dur="1250" advTm="27000">
        <p14:switch dir="r"/>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59" y="467184"/>
            <a:ext cx="7970292" cy="5892674"/>
          </a:xfrm>
          <a:prstGeom prst="rect">
            <a:avLst/>
          </a:prstGeom>
          <a:ln>
            <a:noFill/>
          </a:ln>
          <a:scene3d>
            <a:camera prst="orthographicFront"/>
            <a:lightRig rig="threePt" dir="t"/>
          </a:scene3d>
          <a:sp3d>
            <a:bevelT w="152400" h="50800" prst="softRound"/>
          </a:sp3d>
        </p:spPr>
      </p:pic>
      <p:sp>
        <p:nvSpPr>
          <p:cNvPr id="2" name="2 Marcador de contenido"/>
          <p:cNvSpPr txBox="1">
            <a:spLocks/>
          </p:cNvSpPr>
          <p:nvPr/>
        </p:nvSpPr>
        <p:spPr>
          <a:xfrm>
            <a:off x="655092" y="4960536"/>
            <a:ext cx="7751929" cy="1153661"/>
          </a:xfrm>
          <a:prstGeom prst="rect">
            <a:avLst/>
          </a:prstGeom>
          <a:noFill/>
          <a:ln>
            <a:noFill/>
          </a:ln>
          <a:scene3d>
            <a:camera prst="orthographicFront"/>
            <a:lightRig rig="threePt" dir="t"/>
          </a:scene3d>
          <a:sp3d>
            <a:bevelT prst="relaxedInset"/>
          </a:sp3d>
        </p:spPr>
        <p:txBody>
          <a:bodyPr/>
          <a:lstStyle/>
          <a:p>
            <a:pPr marL="342900" indent="-342900" algn="ctr" eaLnBrk="0" fontAlgn="base" hangingPunct="0">
              <a:spcBef>
                <a:spcPct val="20000"/>
              </a:spcBef>
              <a:spcAft>
                <a:spcPct val="0"/>
              </a:spcAft>
              <a:defRPr/>
            </a:pPr>
            <a:r>
              <a:rPr lang="es-PE" sz="3600" b="1"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rPr>
              <a:t>•	¿Qué les pide el Señor a los que servían?.</a:t>
            </a:r>
          </a:p>
        </p:txBody>
      </p:sp>
    </p:spTree>
    <p:extLst>
      <p:ext uri="{BB962C8B-B14F-4D97-AF65-F5344CB8AC3E}">
        <p14:creationId xmlns:p14="http://schemas.microsoft.com/office/powerpoint/2010/main" val="507868744"/>
      </p:ext>
    </p:extLst>
  </p:cSld>
  <p:clrMapOvr>
    <a:masterClrMapping/>
  </p:clrMapOvr>
  <mc:AlternateContent xmlns:mc="http://schemas.openxmlformats.org/markup-compatibility/2006" xmlns:p14="http://schemas.microsoft.com/office/powerpoint/2010/main">
    <mc:Choice Requires="p14">
      <p:transition spd="slow" p14:dur="1250" advTm="27000">
        <p14:switch dir="r"/>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74" y="450914"/>
            <a:ext cx="8135155" cy="5894410"/>
          </a:xfrm>
          <a:prstGeom prst="rect">
            <a:avLst/>
          </a:prstGeom>
          <a:scene3d>
            <a:camera prst="orthographicFront"/>
            <a:lightRig rig="threePt" dir="t"/>
          </a:scene3d>
          <a:sp3d>
            <a:bevelT prst="convex"/>
          </a:sp3d>
        </p:spPr>
      </p:pic>
      <p:sp>
        <p:nvSpPr>
          <p:cNvPr id="5" name="2 Marcador de contenido"/>
          <p:cNvSpPr txBox="1">
            <a:spLocks/>
          </p:cNvSpPr>
          <p:nvPr/>
        </p:nvSpPr>
        <p:spPr>
          <a:xfrm>
            <a:off x="909996" y="4874909"/>
            <a:ext cx="7402510" cy="925389"/>
          </a:xfrm>
          <a:prstGeom prst="rect">
            <a:avLst/>
          </a:prstGeom>
          <a:noFill/>
          <a:ln>
            <a:noFill/>
          </a:ln>
        </p:spPr>
        <p:txBody>
          <a:bodyPr/>
          <a:lstStyle/>
          <a:p>
            <a:pPr marL="457200" indent="-457200" algn="ctr" eaLnBrk="0" fontAlgn="base" hangingPunct="0">
              <a:spcBef>
                <a:spcPct val="20000"/>
              </a:spcBef>
              <a:spcAft>
                <a:spcPct val="0"/>
              </a:spcAft>
              <a:buFont typeface="Arial" panose="020B0604020202020204" pitchFamily="34" charset="0"/>
              <a:buChar char="•"/>
              <a:defRPr/>
            </a:pPr>
            <a:r>
              <a:rPr lang="es-PE" sz="3600" b="1"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rPr>
              <a:t>¿Cómo es el “nuevo </a:t>
            </a:r>
            <a:r>
              <a:rPr lang="es-PE" sz="3600" b="1" kern="0" dirty="0" err="1">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rPr>
              <a:t>vino”que</a:t>
            </a:r>
            <a:r>
              <a:rPr lang="es-PE" sz="3600" b="1"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rPr>
              <a:t> transforma Jesús?</a:t>
            </a:r>
          </a:p>
        </p:txBody>
      </p:sp>
    </p:spTree>
    <p:extLst>
      <p:ext uri="{BB962C8B-B14F-4D97-AF65-F5344CB8AC3E}">
        <p14:creationId xmlns:p14="http://schemas.microsoft.com/office/powerpoint/2010/main" val="1990663002"/>
      </p:ext>
    </p:extLst>
  </p:cSld>
  <p:clrMapOvr>
    <a:masterClrMapping/>
  </p:clrMapOvr>
  <mc:AlternateContent xmlns:mc="http://schemas.openxmlformats.org/markup-compatibility/2006" xmlns:p14="http://schemas.microsoft.com/office/powerpoint/2010/main">
    <mc:Choice Requires="p14">
      <p:transition spd="slow" p14:dur="1250" advTm="27000">
        <p14:switch dir="r"/>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4600"/>
          <a:stretch/>
        </p:blipFill>
        <p:spPr>
          <a:xfrm>
            <a:off x="604616" y="409434"/>
            <a:ext cx="7975022" cy="5924665"/>
          </a:xfrm>
          <a:prstGeom prst="rect">
            <a:avLst/>
          </a:prstGeom>
          <a:scene3d>
            <a:camera prst="orthographicFront"/>
            <a:lightRig rig="threePt" dir="t"/>
          </a:scene3d>
          <a:sp3d>
            <a:bevelT prst="convex"/>
          </a:sp3d>
        </p:spPr>
      </p:pic>
      <p:sp>
        <p:nvSpPr>
          <p:cNvPr id="8" name="2 Marcador de contenido"/>
          <p:cNvSpPr txBox="1">
            <a:spLocks/>
          </p:cNvSpPr>
          <p:nvPr/>
        </p:nvSpPr>
        <p:spPr>
          <a:xfrm>
            <a:off x="1446547" y="4609914"/>
            <a:ext cx="6332675" cy="1326864"/>
          </a:xfrm>
          <a:prstGeom prst="rect">
            <a:avLst/>
          </a:prstGeom>
          <a:noFill/>
          <a:ln>
            <a:noFill/>
          </a:ln>
        </p:spPr>
        <p:txBody>
          <a:bodyPr/>
          <a:lstStyle/>
          <a:p>
            <a:pPr marL="457200" indent="-457200" algn="ctr" eaLnBrk="0" fontAlgn="base" hangingPunct="0">
              <a:spcBef>
                <a:spcPct val="20000"/>
              </a:spcBef>
              <a:spcAft>
                <a:spcPct val="0"/>
              </a:spcAft>
              <a:buFont typeface="Arial" panose="020B0604020202020204" pitchFamily="34" charset="0"/>
              <a:buChar char="•"/>
              <a:defRPr/>
            </a:pPr>
            <a:r>
              <a:rPr lang="es-PE" sz="3600"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rPr>
              <a:t>¿Qué le dice el encargado de la fiesta al novio?</a:t>
            </a:r>
          </a:p>
        </p:txBody>
      </p:sp>
    </p:spTree>
    <p:extLst>
      <p:ext uri="{BB962C8B-B14F-4D97-AF65-F5344CB8AC3E}">
        <p14:creationId xmlns:p14="http://schemas.microsoft.com/office/powerpoint/2010/main" val="220291914"/>
      </p:ext>
    </p:extLst>
  </p:cSld>
  <p:clrMapOvr>
    <a:masterClrMapping/>
  </p:clrMapOvr>
  <mc:AlternateContent xmlns:mc="http://schemas.openxmlformats.org/markup-compatibility/2006" xmlns:p14="http://schemas.microsoft.com/office/powerpoint/2010/main">
    <mc:Choice Requires="p14">
      <p:transition spd="slow" p14:dur="1250" advTm="27000">
        <p14:switch dir="r"/>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33645"/>
          <a:stretch/>
        </p:blipFill>
        <p:spPr>
          <a:xfrm>
            <a:off x="559558" y="407651"/>
            <a:ext cx="8024883" cy="5952205"/>
          </a:xfrm>
          <a:prstGeom prst="rect">
            <a:avLst/>
          </a:prstGeom>
        </p:spPr>
      </p:pic>
      <p:sp>
        <p:nvSpPr>
          <p:cNvPr id="10" name="2 Marcador de contenido"/>
          <p:cNvSpPr txBox="1">
            <a:spLocks/>
          </p:cNvSpPr>
          <p:nvPr/>
        </p:nvSpPr>
        <p:spPr>
          <a:xfrm>
            <a:off x="1229081" y="4280359"/>
            <a:ext cx="6659321" cy="1260631"/>
          </a:xfrm>
          <a:prstGeom prst="rect">
            <a:avLst/>
          </a:prstGeom>
          <a:noFill/>
          <a:ln>
            <a:noFill/>
          </a:ln>
        </p:spPr>
        <p:txBody>
          <a:bodyPr/>
          <a:lstStyle/>
          <a:p>
            <a:pPr marL="571500" indent="-571500" algn="ctr" eaLnBrk="0" fontAlgn="base" hangingPunct="0">
              <a:spcBef>
                <a:spcPct val="20000"/>
              </a:spcBef>
              <a:spcAft>
                <a:spcPct val="0"/>
              </a:spcAft>
              <a:buFont typeface="Arial" panose="020B0604020202020204" pitchFamily="34" charset="0"/>
              <a:buChar char="•"/>
              <a:defRPr/>
            </a:pPr>
            <a:r>
              <a:rPr lang="es-PE" sz="3600" b="1" kern="0" dirty="0">
                <a:solidFill>
                  <a:srgbClr val="FFFF00"/>
                </a:solidFill>
                <a:effectLst>
                  <a:glow rad="101600">
                    <a:srgbClr val="CCCCFF">
                      <a:lumMod val="10000"/>
                      <a:alpha val="60000"/>
                    </a:srgbClr>
                  </a:glow>
                  <a:outerShdw blurRad="38100" dist="38100" dir="2700000" algn="tl">
                    <a:srgbClr val="000000">
                      <a:alpha val="43137"/>
                    </a:srgbClr>
                  </a:outerShdw>
                </a:effectLst>
              </a:rPr>
              <a:t>¿Cómo reaccionan sus discípulos ante ello?</a:t>
            </a:r>
          </a:p>
        </p:txBody>
      </p:sp>
    </p:spTree>
    <p:extLst>
      <p:ext uri="{BB962C8B-B14F-4D97-AF65-F5344CB8AC3E}">
        <p14:creationId xmlns:p14="http://schemas.microsoft.com/office/powerpoint/2010/main" val="1471591181"/>
      </p:ext>
    </p:extLst>
  </p:cSld>
  <p:clrMapOvr>
    <a:masterClrMapping/>
  </p:clrMapOvr>
  <mc:AlternateContent xmlns:mc="http://schemas.openxmlformats.org/markup-compatibility/2006" xmlns:p14="http://schemas.microsoft.com/office/powerpoint/2010/main">
    <mc:Choice Requires="p14">
      <p:transition spd="slow" p14:dur="1250" advTm="27000">
        <p14:switch dir="r"/>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28" y="456388"/>
            <a:ext cx="7988689" cy="5903469"/>
          </a:xfrm>
          <a:prstGeom prst="rect">
            <a:avLst/>
          </a:prstGeom>
          <a:scene3d>
            <a:camera prst="orthographicFront"/>
            <a:lightRig rig="threePt" dir="t"/>
          </a:scene3d>
          <a:sp3d>
            <a:bevelT prst="convex"/>
          </a:sp3d>
        </p:spPr>
      </p:pic>
      <p:sp>
        <p:nvSpPr>
          <p:cNvPr id="7" name="Rectangle 3"/>
          <p:cNvSpPr txBox="1">
            <a:spLocks noChangeArrowheads="1"/>
          </p:cNvSpPr>
          <p:nvPr/>
        </p:nvSpPr>
        <p:spPr bwMode="auto">
          <a:xfrm>
            <a:off x="541162" y="551922"/>
            <a:ext cx="2857520"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s-ES_tradnl" sz="2400" b="1" i="1" kern="0" dirty="0">
              <a:solidFill>
                <a:srgbClr val="FFFFFF"/>
              </a:solidFill>
            </a:endParaRPr>
          </a:p>
        </p:txBody>
      </p:sp>
      <p:sp>
        <p:nvSpPr>
          <p:cNvPr id="8" name="Rectangle 3"/>
          <p:cNvSpPr txBox="1">
            <a:spLocks noChangeArrowheads="1"/>
          </p:cNvSpPr>
          <p:nvPr/>
        </p:nvSpPr>
        <p:spPr bwMode="auto">
          <a:xfrm>
            <a:off x="430784" y="4057474"/>
            <a:ext cx="8163277" cy="1633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PE" sz="2800" i="1" u="sng"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Motivación</a:t>
            </a:r>
            <a:r>
              <a:rPr lang="es-PE"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 Jesús desencadena con su presencia y su Palabra la alianza definitiva de Dios con su pueblo. A esas bodas estamos también nosotros invitados, y podemos saborear el vino de la alegría</a:t>
            </a:r>
            <a:endParaRPr lang="es-ES_tradnl"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endParaRPr>
          </a:p>
        </p:txBody>
      </p:sp>
      <p:sp>
        <p:nvSpPr>
          <p:cNvPr id="9" name="Rectángulo redondeado 8"/>
          <p:cNvSpPr>
            <a:spLocks noChangeArrowheads="1"/>
          </p:cNvSpPr>
          <p:nvPr/>
        </p:nvSpPr>
        <p:spPr bwMode="auto">
          <a:xfrm>
            <a:off x="564427" y="346829"/>
            <a:ext cx="3198103" cy="672502"/>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ea typeface="Times New Roman" panose="02020603050405020304" pitchFamily="18" charset="0"/>
              </a:rPr>
              <a:t>MEDITATIO</a:t>
            </a:r>
            <a:endParaRPr lang="es-PE" sz="1600" b="1" kern="0" dirty="0">
              <a:solidFill>
                <a:srgbClr val="000000"/>
              </a:solidFill>
              <a:ea typeface="Times New Roman" panose="02020603050405020304" pitchFamily="18" charset="0"/>
            </a:endParaRPr>
          </a:p>
          <a:p>
            <a:pPr indent="19050" algn="ctr">
              <a:defRPr/>
            </a:pPr>
            <a:r>
              <a:rPr lang="es-ES_tradnl" b="1" kern="0" dirty="0">
                <a:solidFill>
                  <a:srgbClr val="880000"/>
                </a:solidFill>
                <a:ea typeface="Times New Roman" panose="02020603050405020304" pitchFamily="18" charset="0"/>
              </a:rPr>
              <a:t>¿Qué ME dice el texto?</a:t>
            </a:r>
            <a:endParaRPr lang="es-PE" kern="0" dirty="0">
              <a:solidFill>
                <a:srgbClr val="880000"/>
              </a:solidFill>
              <a:ea typeface="Times New Roman" panose="02020603050405020304" pitchFamily="18" charset="0"/>
            </a:endParaRPr>
          </a:p>
        </p:txBody>
      </p:sp>
    </p:spTree>
    <p:extLst>
      <p:ext uri="{BB962C8B-B14F-4D97-AF65-F5344CB8AC3E}">
        <p14:creationId xmlns:p14="http://schemas.microsoft.com/office/powerpoint/2010/main" val="362176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7000">
        <p15:prstTrans prst="curtains"/>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7882"/>
            <a:ext cx="8076414" cy="59165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742738" y="4172830"/>
            <a:ext cx="7670042" cy="2062103"/>
          </a:xfrm>
          <a:prstGeom prst="rect">
            <a:avLst/>
          </a:prstGeom>
        </p:spPr>
        <p:txBody>
          <a:bodyPr wrap="square">
            <a:spAutoFit/>
          </a:bodyPr>
          <a:lstStyle/>
          <a:p>
            <a:pPr algn="ctr" fontAlgn="base">
              <a:spcBef>
                <a:spcPct val="0"/>
              </a:spcBef>
              <a:spcAft>
                <a:spcPct val="0"/>
              </a:spcAft>
            </a:pPr>
            <a:r>
              <a:rPr lang="es-PE" sz="3200" b="1" dirty="0">
                <a:solidFill>
                  <a:srgbClr val="FFFF00"/>
                </a:solidFill>
                <a:effectLst>
                  <a:glow rad="1016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rPr>
              <a:t>•	¿En qué y cómo debo imitar la actitud atenta y servicial que tuvo María, y así ayudar a los que veo que necesitan de algo? </a:t>
            </a:r>
          </a:p>
        </p:txBody>
      </p:sp>
    </p:spTree>
    <p:extLst>
      <p:ext uri="{BB962C8B-B14F-4D97-AF65-F5344CB8AC3E}">
        <p14:creationId xmlns:p14="http://schemas.microsoft.com/office/powerpoint/2010/main" val="2761034622"/>
      </p:ext>
    </p:extLst>
  </p:cSld>
  <p:clrMapOvr>
    <a:masterClrMapping/>
  </p:clrMapOvr>
  <mc:AlternateContent xmlns:mc="http://schemas.openxmlformats.org/markup-compatibility/2006" xmlns:p14="http://schemas.microsoft.com/office/powerpoint/2010/main">
    <mc:Choice Requires="p14">
      <p:transition spd="slow" p14:dur="1250" advTm="30000">
        <p14:flip dir="r"/>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45" y="470733"/>
            <a:ext cx="8038303" cy="5946011"/>
          </a:xfrm>
          <a:prstGeom prst="rect">
            <a:avLst/>
          </a:prstGeom>
        </p:spPr>
      </p:pic>
      <p:sp>
        <p:nvSpPr>
          <p:cNvPr id="4" name="3 Rectángulo"/>
          <p:cNvSpPr/>
          <p:nvPr/>
        </p:nvSpPr>
        <p:spPr>
          <a:xfrm>
            <a:off x="863588" y="498029"/>
            <a:ext cx="7560840" cy="1200329"/>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 sz="3600" b="1" i="1" dirty="0">
                <a:ln w="18415" cmpd="sng">
                  <a:solidFill>
                    <a:srgbClr val="FFFFFF"/>
                  </a:solidFill>
                  <a:prstDash val="solid"/>
                </a:ln>
                <a:solidFill>
                  <a:srgbClr val="FFFF00"/>
                </a:solidFill>
                <a:effectLst>
                  <a:glow rad="63500">
                    <a:srgbClr val="000000">
                      <a:satMod val="175000"/>
                      <a:alpha val="40000"/>
                    </a:srgbClr>
                  </a:glow>
                  <a:outerShdw blurRad="63500" dir="3600000" algn="tl" rotWithShape="0">
                    <a:srgbClr val="000000">
                      <a:alpha val="70000"/>
                    </a:srgbClr>
                  </a:outerShdw>
                </a:effectLst>
              </a:rPr>
              <a:t>¿De qué manera busco: “…hacer todo lo que Jesús nos diga…”?, </a:t>
            </a:r>
            <a:endParaRPr lang="es-PE" sz="3600" b="1" i="1" dirty="0">
              <a:ln w="18415" cmpd="sng">
                <a:solidFill>
                  <a:srgbClr val="FFFFFF"/>
                </a:solidFill>
                <a:prstDash val="solid"/>
              </a:ln>
              <a:solidFill>
                <a:srgbClr val="FFFF00"/>
              </a:solidFill>
              <a:effectLst>
                <a:glow rad="63500">
                  <a:srgbClr val="000000">
                    <a:satMod val="175000"/>
                    <a:alpha val="40000"/>
                  </a:srgbClr>
                </a:glow>
                <a:outerShdw blurRad="63500" dir="3600000" algn="tl" rotWithShape="0">
                  <a:srgbClr val="000000">
                    <a:alpha val="70000"/>
                  </a:srgbClr>
                </a:outerShdw>
              </a:effectLst>
            </a:endParaRPr>
          </a:p>
        </p:txBody>
      </p:sp>
      <p:sp>
        <p:nvSpPr>
          <p:cNvPr id="5" name="2 Marcador de contenido"/>
          <p:cNvSpPr txBox="1">
            <a:spLocks/>
          </p:cNvSpPr>
          <p:nvPr/>
        </p:nvSpPr>
        <p:spPr>
          <a:xfrm>
            <a:off x="4774376" y="2767654"/>
            <a:ext cx="3816424" cy="2857520"/>
          </a:xfrm>
          <a:prstGeom prst="rect">
            <a:avLst/>
          </a:prstGeom>
        </p:spPr>
        <p:txBody>
          <a:bodyPr/>
          <a:lstStyle/>
          <a:p>
            <a:pPr marL="342900" indent="-342900" algn="r" eaLnBrk="0" fontAlgn="base" hangingPunct="0">
              <a:spcBef>
                <a:spcPct val="20000"/>
              </a:spcBef>
              <a:spcAft>
                <a:spcPct val="0"/>
              </a:spcAft>
              <a:defRPr/>
            </a:pPr>
            <a:r>
              <a:rPr lang="es-ES" sz="3600" i="1" kern="0" dirty="0">
                <a:ln w="18415" cmpd="sng">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rPr>
              <a:t>¿qué hago para que el Evangelio sea mi proyecto de vida, que su </a:t>
            </a:r>
            <a:r>
              <a:rPr lang="es-ES" sz="3600" i="1" kern="0" dirty="0">
                <a:ln w="18415" cmpd="sng">
                  <a:solidFill>
                    <a:srgbClr val="FFFFFF"/>
                  </a:solidFill>
                  <a:prstDash val="solid"/>
                </a:ln>
                <a:solidFill>
                  <a:srgbClr val="FFFF00"/>
                </a:solidFill>
                <a:effectLst>
                  <a:glow rad="63500">
                    <a:srgbClr val="000000">
                      <a:satMod val="175000"/>
                      <a:alpha val="40000"/>
                    </a:srgbClr>
                  </a:glow>
                  <a:outerShdw blurRad="50800" dist="38100" algn="l" rotWithShape="0">
                    <a:prstClr val="black"/>
                  </a:outerShdw>
                </a:effectLst>
              </a:rPr>
              <a:t>estilo</a:t>
            </a:r>
            <a:r>
              <a:rPr lang="es-ES" sz="3600" i="1" kern="0" dirty="0">
                <a:ln w="18415" cmpd="sng">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rPr>
              <a:t> de vida sea el mío? </a:t>
            </a:r>
            <a:endParaRPr lang="es-PE" sz="3600" i="1" kern="0" dirty="0">
              <a:ln w="18415" cmpd="sng">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endParaRPr>
          </a:p>
        </p:txBody>
      </p:sp>
    </p:spTree>
    <p:extLst>
      <p:ext uri="{BB962C8B-B14F-4D97-AF65-F5344CB8AC3E}">
        <p14:creationId xmlns:p14="http://schemas.microsoft.com/office/powerpoint/2010/main" val="369622079"/>
      </p:ext>
    </p:extLst>
  </p:cSld>
  <p:clrMapOvr>
    <a:masterClrMapping/>
  </p:clrMapOvr>
  <mc:AlternateContent xmlns:mc="http://schemas.openxmlformats.org/markup-compatibility/2006" xmlns:p14="http://schemas.microsoft.com/office/powerpoint/2010/main">
    <mc:Choice Requires="p14">
      <p:transition spd="slow" p14:dur="1250" advTm="30000">
        <p14:flip dir="r"/>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ppt_x</p:attrName>
                                        </p:attrNameLst>
                                      </p:cBhvr>
                                      <p:tavLst>
                                        <p:tav tm="0">
                                          <p:val>
                                            <p:fltVal val="0.5"/>
                                          </p:val>
                                        </p:tav>
                                        <p:tav tm="100000">
                                          <p:val>
                                            <p:strVal val="#ppt_x"/>
                                          </p:val>
                                        </p:tav>
                                      </p:tavLst>
                                    </p:anim>
                                    <p:anim calcmode="lin" valueType="num">
                                      <p:cBhvr>
                                        <p:cTn id="10" dur="2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1475"/>
                            </p:stCondLst>
                            <p:childTnLst>
                              <p:par>
                                <p:cTn id="12" presetID="23" presetClass="entr" presetSubtype="272"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2/3*#ppt_w"/>
                                          </p:val>
                                        </p:tav>
                                        <p:tav tm="100000">
                                          <p:val>
                                            <p:strVal val="#ppt_w"/>
                                          </p:val>
                                        </p:tav>
                                      </p:tavLst>
                                    </p:anim>
                                    <p:anim calcmode="lin" valueType="num">
                                      <p:cBhvr>
                                        <p:cTn id="15" dur="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jw.org: Jesus conversando con una jo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7" y="423080"/>
            <a:ext cx="8041154" cy="5950423"/>
          </a:xfrm>
          <a:prstGeom prst="rect">
            <a:avLst/>
          </a:prstGeom>
          <a:noFill/>
          <a:extLst>
            <a:ext uri="{909E8E84-426E-40DD-AFC4-6F175D3DCCD1}">
              <a14:hiddenFill xmlns:a14="http://schemas.microsoft.com/office/drawing/2010/main">
                <a:solidFill>
                  <a:srgbClr val="FFFFFF"/>
                </a:solidFill>
              </a14:hiddenFill>
            </a:ext>
          </a:extLst>
        </p:spPr>
      </p:pic>
      <p:sp>
        <p:nvSpPr>
          <p:cNvPr id="2" name="2 Marcador de contenido"/>
          <p:cNvSpPr txBox="1">
            <a:spLocks/>
          </p:cNvSpPr>
          <p:nvPr/>
        </p:nvSpPr>
        <p:spPr>
          <a:xfrm>
            <a:off x="406189" y="423080"/>
            <a:ext cx="8145382" cy="5841242"/>
          </a:xfrm>
          <a:prstGeom prst="rect">
            <a:avLst/>
          </a:prstGeom>
        </p:spPr>
        <p:txBody>
          <a:bodyPr/>
          <a:lstStyle/>
          <a:p>
            <a:pPr marL="342900" indent="-342900" algn="ctr" eaLnBrk="0" fontAlgn="base" hangingPunct="0">
              <a:spcBef>
                <a:spcPct val="20000"/>
              </a:spcBef>
              <a:spcAft>
                <a:spcPct val="0"/>
              </a:spcAft>
              <a:buFont typeface="Arial" panose="020B0604020202020204" pitchFamily="34" charset="0"/>
              <a:buChar char="•"/>
              <a:defRPr/>
            </a:pPr>
            <a:r>
              <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Hoy, aquí y ahora, ¿de qué manera puedo ayudar a que otros encuentren a Jesús y tengan de Él la vida que solamente Él lo puede dar? </a:t>
            </a: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algn="ctr" eaLnBrk="0" fontAlgn="base" hangingPunct="0">
              <a:spcBef>
                <a:spcPct val="20000"/>
              </a:spcBef>
              <a:spcAft>
                <a:spcPct val="0"/>
              </a:spcAft>
              <a:defRPr/>
            </a:pPr>
            <a:r>
              <a:rPr lang="es-PE"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¿cómo ser instrumento suyo para que otros lo encuentren? </a:t>
            </a:r>
          </a:p>
          <a:p>
            <a:pPr marL="342900" indent="-342900" algn="ctr" eaLnBrk="0" fontAlgn="base" hangingPunct="0">
              <a:spcBef>
                <a:spcPct val="20000"/>
              </a:spcBef>
              <a:spcAft>
                <a:spcPct val="0"/>
              </a:spcAft>
              <a:defRPr/>
            </a:pPr>
            <a:endParaRPr lang="es-PE" sz="2800" kern="0" dirty="0">
              <a:solidFill>
                <a:srgbClr val="FFFF00"/>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p:txBody>
      </p:sp>
    </p:spTree>
    <p:extLst>
      <p:ext uri="{BB962C8B-B14F-4D97-AF65-F5344CB8AC3E}">
        <p14:creationId xmlns:p14="http://schemas.microsoft.com/office/powerpoint/2010/main" val="1220044610"/>
      </p:ext>
    </p:extLst>
  </p:cSld>
  <p:clrMapOvr>
    <a:masterClrMapping/>
  </p:clrMapOvr>
  <mc:AlternateContent xmlns:mc="http://schemas.openxmlformats.org/markup-compatibility/2006" xmlns:p14="http://schemas.microsoft.com/office/powerpoint/2010/main">
    <mc:Choice Requires="p14">
      <p:transition spd="slow" p14:dur="1250" advTm="30000">
        <p14:flip dir="r"/>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3*#ppt_w"/>
                                          </p:val>
                                        </p:tav>
                                        <p:tav tm="100000">
                                          <p:val>
                                            <p:strVal val="#ppt_w"/>
                                          </p:val>
                                        </p:tav>
                                      </p:tavLst>
                                    </p:anim>
                                    <p:anim calcmode="lin" valueType="num">
                                      <p:cBhvr>
                                        <p:cTn id="8" dur="2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12" y="464949"/>
            <a:ext cx="7961376" cy="5928102"/>
          </a:xfrm>
          <a:prstGeom prst="rect">
            <a:avLst/>
          </a:prstGeom>
          <a:scene3d>
            <a:camera prst="orthographicFront"/>
            <a:lightRig rig="threePt" dir="t"/>
          </a:scene3d>
          <a:sp3d>
            <a:bevelT prst="convex"/>
          </a:sp3d>
        </p:spPr>
      </p:pic>
      <p:sp>
        <p:nvSpPr>
          <p:cNvPr id="5" name="4 Rectángulo"/>
          <p:cNvSpPr/>
          <p:nvPr/>
        </p:nvSpPr>
        <p:spPr>
          <a:xfrm>
            <a:off x="588501" y="4360883"/>
            <a:ext cx="7964187" cy="1877437"/>
          </a:xfrm>
          <a:prstGeom prst="rect">
            <a:avLst/>
          </a:prstGeom>
          <a:noFill/>
        </p:spPr>
        <p:txBody>
          <a:bodyPr wrap="square" lIns="91440" tIns="45720" rIns="91440" bIns="45720">
            <a:spAutoFit/>
          </a:bodyPr>
          <a:lstStyle/>
          <a:p>
            <a:pPr algn="ctr" fontAlgn="base">
              <a:spcBef>
                <a:spcPct val="0"/>
              </a:spcBef>
              <a:spcAft>
                <a:spcPct val="0"/>
              </a:spcAft>
            </a:pPr>
            <a:r>
              <a:rPr lang="es-PE" sz="2900" dirty="0">
                <a:ln w="18415" cmpd="sng">
                  <a:solidFill>
                    <a:srgbClr val="FFFFFF"/>
                  </a:solidFill>
                  <a:prstDash val="solid"/>
                </a:ln>
                <a:solidFill>
                  <a:srgbClr val="FFFF00"/>
                </a:solidFill>
                <a:effectLst>
                  <a:glow rad="152400">
                    <a:srgbClr val="000000">
                      <a:lumMod val="95000"/>
                      <a:lumOff val="5000"/>
                      <a:alpha val="53000"/>
                    </a:srgbClr>
                  </a:glow>
                  <a:outerShdw blurRad="50800" dist="50800" algn="l" rotWithShape="0">
                    <a:prstClr val="black"/>
                  </a:outerShdw>
                </a:effectLst>
                <a:latin typeface="Comic Sans MS" panose="030F0702030302020204" pitchFamily="66" charset="0"/>
                <a:cs typeface="Times New Roman" pitchFamily="18" charset="0"/>
              </a:rPr>
              <a:t>Motivación: Pedimos a María, la madre de Jesús y madre nuestra, que su Hijo siga siendo la alegría de nuestras vidas. Nosotros estamos dispuestos a “hacer lo que Él diga”</a:t>
            </a:r>
          </a:p>
        </p:txBody>
      </p:sp>
      <p:sp>
        <p:nvSpPr>
          <p:cNvPr id="9" name="Rectángulo redondeado 8"/>
          <p:cNvSpPr>
            <a:spLocks noChangeArrowheads="1"/>
          </p:cNvSpPr>
          <p:nvPr/>
        </p:nvSpPr>
        <p:spPr bwMode="auto">
          <a:xfrm>
            <a:off x="606610" y="459582"/>
            <a:ext cx="2946059" cy="877899"/>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latin typeface="Times New Roman" panose="02020603050405020304" pitchFamily="18" charset="0"/>
                <a:ea typeface="Times New Roman" panose="02020603050405020304" pitchFamily="18" charset="0"/>
              </a:rPr>
              <a:t>ORATIO</a:t>
            </a:r>
            <a:endParaRPr lang="es-PE" sz="1600" kern="0" dirty="0">
              <a:solidFill>
                <a:srgbClr val="000000"/>
              </a:solidFill>
              <a:latin typeface="Times New Roman" panose="02020603050405020304" pitchFamily="18" charset="0"/>
              <a:ea typeface="Times New Roman" panose="02020603050405020304" pitchFamily="18" charset="0"/>
            </a:endParaRPr>
          </a:p>
          <a:p>
            <a:pPr indent="19050" algn="ctr">
              <a:defRPr/>
            </a:pPr>
            <a:r>
              <a:rPr lang="es-ES_tradnl" sz="1600" b="1" kern="0"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400"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896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0">
        <p15:prstTrans prst="curtains"/>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83" y="454826"/>
            <a:ext cx="8050701" cy="5945973"/>
          </a:xfrm>
          <a:prstGeom prst="rect">
            <a:avLst/>
          </a:prstGeom>
          <a:scene3d>
            <a:camera prst="orthographicFront"/>
            <a:lightRig rig="threePt" dir="t"/>
          </a:scene3d>
          <a:sp3d>
            <a:bevelT w="152400" h="50800" prst="softRound"/>
          </a:sp3d>
        </p:spPr>
      </p:pic>
      <p:sp>
        <p:nvSpPr>
          <p:cNvPr id="6" name="2 Marcador de contenido"/>
          <p:cNvSpPr txBox="1">
            <a:spLocks/>
          </p:cNvSpPr>
          <p:nvPr/>
        </p:nvSpPr>
        <p:spPr bwMode="auto">
          <a:xfrm>
            <a:off x="4357686" y="214290"/>
            <a:ext cx="3771872"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endParaRPr lang="es-PE" sz="2400" kern="0" dirty="0">
              <a:solidFill>
                <a:srgbClr val="CCECFF"/>
              </a:solidFill>
            </a:endParaRPr>
          </a:p>
        </p:txBody>
      </p:sp>
      <p:sp>
        <p:nvSpPr>
          <p:cNvPr id="8" name="2 Marcador de contenido"/>
          <p:cNvSpPr txBox="1">
            <a:spLocks/>
          </p:cNvSpPr>
          <p:nvPr/>
        </p:nvSpPr>
        <p:spPr bwMode="auto">
          <a:xfrm>
            <a:off x="5465856" y="5512690"/>
            <a:ext cx="3030386" cy="780511"/>
          </a:xfrm>
          <a:prstGeom prst="rect">
            <a:avLst/>
          </a:prstGeom>
          <a:noFill/>
          <a:ln w="9525">
            <a:noFill/>
            <a:miter lim="800000"/>
            <a:headEnd/>
            <a:tailEnd/>
          </a:ln>
        </p:spPr>
        <p:txBody>
          <a:bodyPr vert="horz" wrap="square" lIns="91440" tIns="45720" rIns="91440" bIns="45720" numCol="1" anchor="t" anchorCtr="0" compatLnSpc="1"/>
          <a:lstStyle/>
          <a:p>
            <a:pPr marL="342900" indent="-342900" algn="ctr" eaLnBrk="0" fontAlgn="base" hangingPunct="0">
              <a:spcBef>
                <a:spcPct val="20000"/>
              </a:spcBef>
              <a:spcAft>
                <a:spcPct val="0"/>
              </a:spcAft>
              <a:defRPr/>
            </a:pPr>
            <a:r>
              <a:rPr lang="es-ES_tradnl" sz="2000" u="sng" kern="0" dirty="0">
                <a:solidFill>
                  <a:srgbClr val="FFFFFF"/>
                </a:solidFill>
              </a:rPr>
              <a:t>Cantos sugeridos</a:t>
            </a:r>
            <a:r>
              <a:rPr lang="es-ES_tradnl" sz="2000" kern="0" dirty="0">
                <a:solidFill>
                  <a:srgbClr val="FFFFFF"/>
                </a:solidFill>
              </a:rPr>
              <a:t>:             Un día de bodas</a:t>
            </a:r>
            <a:endParaRPr lang="es-PE" sz="2000" kern="0" dirty="0">
              <a:solidFill>
                <a:srgbClr val="FFFFFF"/>
              </a:solidFill>
            </a:endParaRPr>
          </a:p>
          <a:p>
            <a:pPr marL="342900" indent="-342900" algn="ctr" eaLnBrk="0" fontAlgn="base" hangingPunct="0">
              <a:spcBef>
                <a:spcPct val="20000"/>
              </a:spcBef>
              <a:spcAft>
                <a:spcPct val="0"/>
              </a:spcAft>
              <a:defRPr/>
            </a:pPr>
            <a:endParaRPr lang="es-PE" sz="2000" kern="0" dirty="0">
              <a:solidFill>
                <a:srgbClr val="FFFFFF"/>
              </a:solidFill>
            </a:endParaRPr>
          </a:p>
        </p:txBody>
      </p:sp>
      <p:sp>
        <p:nvSpPr>
          <p:cNvPr id="10" name="2 Marcador de contenido"/>
          <p:cNvSpPr txBox="1">
            <a:spLocks/>
          </p:cNvSpPr>
          <p:nvPr/>
        </p:nvSpPr>
        <p:spPr>
          <a:xfrm>
            <a:off x="755575" y="454827"/>
            <a:ext cx="7746979" cy="936104"/>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fontAlgn="base">
              <a:spcBef>
                <a:spcPct val="0"/>
              </a:spcBef>
            </a:pPr>
            <a:r>
              <a:rPr lang="es-ES_tradnl" sz="2000" b="1" kern="0" dirty="0">
                <a:solidFill>
                  <a:srgbClr val="FFFFFF"/>
                </a:solidFill>
                <a:latin typeface="Comic Sans MS" panose="030F0702030302020204" pitchFamily="66" charset="0"/>
              </a:rPr>
              <a:t>     </a:t>
            </a:r>
            <a:r>
              <a:rPr lang="es-ES_tradnl" sz="2000" b="1" kern="0" dirty="0">
                <a:solidFill>
                  <a:srgbClr val="FFFFFF"/>
                </a:solidFill>
                <a:effectLst>
                  <a:outerShdw blurRad="38100" dist="38100" dir="2700000" algn="tl">
                    <a:srgbClr val="000000">
                      <a:alpha val="43137"/>
                    </a:srgbClr>
                  </a:outerShdw>
                </a:effectLst>
                <a:latin typeface="Comic Sans MS" panose="030F0702030302020204" pitchFamily="66" charset="0"/>
              </a:rPr>
              <a:t>Ambientación: </a:t>
            </a:r>
            <a:r>
              <a:rPr lang="es-ES_tradnl" sz="2000" b="1" kern="0" dirty="0">
                <a:solidFill>
                  <a:srgbClr val="FFFFFF"/>
                </a:solidFill>
                <a:effectLst>
                  <a:outerShdw blurRad="38100" dist="38100" dir="2700000" algn="tl">
                    <a:srgbClr val="000000">
                      <a:alpha val="43137"/>
                    </a:srgbClr>
                  </a:outerShdw>
                </a:effectLst>
              </a:rPr>
              <a:t>Una imagen de María y un cartel con esta frase: “Hagan lo que Él diga”  </a:t>
            </a:r>
            <a:endParaRPr lang="es-PE" sz="2000" b="1" kern="0" dirty="0">
              <a:solidFill>
                <a:srgbClr val="FFFFFF"/>
              </a:solidFill>
              <a:effectLst>
                <a:outerShdw blurRad="38100" dist="38100" dir="2700000" algn="tl">
                  <a:srgbClr val="000000">
                    <a:alpha val="43137"/>
                  </a:srgbClr>
                </a:outerShdw>
              </a:effectLst>
            </a:endParaRPr>
          </a:p>
          <a:p>
            <a:pPr algn="just" fontAlgn="base">
              <a:spcBef>
                <a:spcPct val="0"/>
              </a:spcBef>
            </a:pPr>
            <a:endParaRPr lang="es-ES" sz="2000" b="1" i="1" dirty="0">
              <a:solidFill>
                <a:srgbClr val="FFFFFF"/>
              </a:solidFill>
              <a:effectLst>
                <a:outerShdw blurRad="38100" dist="38100" dir="2700000" algn="tl">
                  <a:srgbClr val="000000"/>
                </a:outerShdw>
              </a:effectLst>
              <a:ea typeface="Times New Roman" pitchFamily="18" charset="0"/>
              <a:cs typeface="Arial" charset="0"/>
            </a:endParaRPr>
          </a:p>
          <a:p>
            <a:pPr algn="just" fontAlgn="base">
              <a:spcBef>
                <a:spcPct val="0"/>
              </a:spcBef>
            </a:pPr>
            <a:endParaRPr lang="es-PE" sz="2000" dirty="0">
              <a:solidFill>
                <a:srgbClr val="FFFFFF"/>
              </a:solidFill>
            </a:endParaRPr>
          </a:p>
          <a:p>
            <a:pPr marL="342900" indent="-342900" eaLnBrk="0" fontAlgn="base" hangingPunct="0">
              <a:spcBef>
                <a:spcPct val="20000"/>
              </a:spcBef>
              <a:spcAft>
                <a:spcPct val="0"/>
              </a:spcAft>
              <a:defRPr/>
            </a:pPr>
            <a:endParaRPr lang="es-PE" sz="2000" dirty="0">
              <a:solidFill>
                <a:srgbClr val="FFFFFF"/>
              </a:solidFill>
            </a:endParaRPr>
          </a:p>
          <a:p>
            <a:pPr marL="342900" indent="-342900" eaLnBrk="0" fontAlgn="base" hangingPunct="0">
              <a:spcBef>
                <a:spcPct val="20000"/>
              </a:spcBef>
              <a:spcAft>
                <a:spcPct val="0"/>
              </a:spcAft>
              <a:defRPr/>
            </a:pPr>
            <a:endParaRPr lang="es-PE" sz="2000" kern="0" dirty="0">
              <a:solidFill>
                <a:srgbClr val="FFFFFF"/>
              </a:solidFill>
              <a:latin typeface="Times New Roman"/>
            </a:endParaRPr>
          </a:p>
        </p:txBody>
      </p:sp>
    </p:spTree>
    <p:extLst>
      <p:ext uri="{BB962C8B-B14F-4D97-AF65-F5344CB8AC3E}">
        <p14:creationId xmlns:p14="http://schemas.microsoft.com/office/powerpoint/2010/main" val="3280174047"/>
      </p:ext>
    </p:extLst>
  </p:cSld>
  <p:clrMapOvr>
    <a:masterClrMapping/>
  </p:clrMapOvr>
  <mc:AlternateContent xmlns:mc="http://schemas.openxmlformats.org/markup-compatibility/2006" xmlns:p14="http://schemas.microsoft.com/office/powerpoint/2010/main">
    <mc:Choice Requires="p14">
      <p:transition spd="slow" p14:dur="1200" advTm="20000">
        <p14:prism/>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76" y="453145"/>
            <a:ext cx="8064896" cy="5906711"/>
          </a:xfrm>
          <a:prstGeom prst="rect">
            <a:avLst/>
          </a:prstGeom>
          <a:scene3d>
            <a:camera prst="orthographicFront"/>
            <a:lightRig rig="threePt" dir="t"/>
          </a:scene3d>
          <a:sp3d>
            <a:bevelT prst="angle"/>
          </a:sp3d>
        </p:spPr>
      </p:pic>
      <p:sp>
        <p:nvSpPr>
          <p:cNvPr id="4" name="3 CuadroTexto"/>
          <p:cNvSpPr txBox="1"/>
          <p:nvPr/>
        </p:nvSpPr>
        <p:spPr>
          <a:xfrm>
            <a:off x="374984" y="5651970"/>
            <a:ext cx="8219188" cy="707886"/>
          </a:xfrm>
          <a:prstGeom prst="rect">
            <a:avLst/>
          </a:prstGeom>
          <a:noFill/>
        </p:spPr>
        <p:txBody>
          <a:bodyPr wrap="square">
            <a:spAutoFit/>
          </a:bodyPr>
          <a:lstStyle/>
          <a:p>
            <a:pPr algn="ctr" fontAlgn="base">
              <a:spcBef>
                <a:spcPct val="0"/>
              </a:spcBef>
              <a:spcAft>
                <a:spcPct val="0"/>
              </a:spcAft>
              <a:defRPr/>
            </a:pPr>
            <a:r>
              <a:rPr lang="es-PE" sz="20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rPr>
              <a:t>•Luego de un tiempo de oración personal, compartimos en grupos nuestra oración (o todos juntos)</a:t>
            </a:r>
            <a:r>
              <a:rPr lang="es-ES_tradnl" sz="20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rPr>
              <a:t>.</a:t>
            </a:r>
            <a:endParaRPr lang="es-ES" sz="20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endParaRPr>
          </a:p>
        </p:txBody>
      </p:sp>
    </p:spTree>
    <p:extLst>
      <p:ext uri="{BB962C8B-B14F-4D97-AF65-F5344CB8AC3E}">
        <p14:creationId xmlns:p14="http://schemas.microsoft.com/office/powerpoint/2010/main" val="2975979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0">
        <p15:prstTrans prst="pageCurlDouble"/>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1+ppt_w/2"/>
                                          </p:val>
                                        </p:tav>
                                      </p:tavLst>
                                    </p:anim>
                                    <p:anim calcmode="lin" valueType="num">
                                      <p:cBhvr additive="base">
                                        <p:cTn id="12" dur="500"/>
                                        <p:tgtEl>
                                          <p:spTgt spid="4"/>
                                        </p:tgtEl>
                                        <p:attrNameLst>
                                          <p:attrName>ppt_y</p:attrName>
                                        </p:attrNameLst>
                                      </p:cBhvr>
                                      <p:tavLst>
                                        <p:tav tm="0">
                                          <p:val>
                                            <p:strVal val="ppt_y"/>
                                          </p:val>
                                        </p:tav>
                                        <p:tav tm="100000">
                                          <p:val>
                                            <p:strVal val="ppt_y"/>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25" y="435989"/>
            <a:ext cx="8018012" cy="5910220"/>
          </a:xfrm>
          <a:prstGeom prst="rect">
            <a:avLst/>
          </a:prstGeom>
        </p:spPr>
      </p:pic>
      <p:sp>
        <p:nvSpPr>
          <p:cNvPr id="19459" name="Text Box 3"/>
          <p:cNvSpPr txBox="1">
            <a:spLocks noChangeArrowheads="1"/>
          </p:cNvSpPr>
          <p:nvPr/>
        </p:nvSpPr>
        <p:spPr bwMode="auto">
          <a:xfrm>
            <a:off x="593725" y="354102"/>
            <a:ext cx="1848583"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ca-ES" sz="3200" dirty="0" err="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Salmo</a:t>
            </a:r>
            <a:r>
              <a:rPr lang="ca-ES" sz="32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ca-ES" sz="32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95 </a:t>
            </a:r>
            <a:endParaRPr lang="ca-ES" sz="32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965" name="Text Box 8"/>
          <p:cNvSpPr txBox="1">
            <a:spLocks noChangeArrowheads="1"/>
          </p:cNvSpPr>
          <p:nvPr/>
        </p:nvSpPr>
        <p:spPr bwMode="auto">
          <a:xfrm>
            <a:off x="593725" y="3579813"/>
            <a:ext cx="184150" cy="517525"/>
          </a:xfrm>
          <a:prstGeom prst="rect">
            <a:avLst/>
          </a:prstGeom>
          <a:noFill/>
          <a:ln w="9525">
            <a:noFill/>
            <a:miter lim="800000"/>
            <a:headEnd/>
            <a:tailEnd/>
          </a:ln>
        </p:spPr>
        <p:txBody>
          <a:bodyPr wrap="none">
            <a:spAutoFit/>
          </a:bodyPr>
          <a:lstStyle/>
          <a:p>
            <a:pPr fontAlgn="base">
              <a:spcBef>
                <a:spcPct val="0"/>
              </a:spcBef>
              <a:spcAft>
                <a:spcPct val="0"/>
              </a:spcAft>
            </a:pPr>
            <a:endParaRPr lang="es-PE" sz="2400">
              <a:solidFill>
                <a:srgbClr val="000000"/>
              </a:solidFill>
              <a:latin typeface="Times New Roman" pitchFamily="18" charset="0"/>
              <a:cs typeface="Times New Roman" pitchFamily="18" charset="0"/>
            </a:endParaRPr>
          </a:p>
        </p:txBody>
      </p:sp>
      <p:sp>
        <p:nvSpPr>
          <p:cNvPr id="7" name="2 Marcador de contenido"/>
          <p:cNvSpPr txBox="1">
            <a:spLocks/>
          </p:cNvSpPr>
          <p:nvPr/>
        </p:nvSpPr>
        <p:spPr>
          <a:xfrm>
            <a:off x="2102974" y="520629"/>
            <a:ext cx="6463793" cy="1571260"/>
          </a:xfrm>
          <a:prstGeom prst="rect">
            <a:avLst/>
          </a:prstGeom>
          <a:noFill/>
          <a:ln>
            <a:noFill/>
          </a:ln>
        </p:spPr>
        <p:txBody>
          <a:bodyPr/>
          <a:lstStyle/>
          <a:p>
            <a:pPr algn="ctr" eaLnBrk="0" fontAlgn="base" hangingPunct="0">
              <a:spcBef>
                <a:spcPct val="20000"/>
              </a:spcBef>
              <a:spcAft>
                <a:spcPct val="0"/>
              </a:spcAft>
              <a:defRPr/>
            </a:pP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Canten al Señor un </a:t>
            </a:r>
            <a:r>
              <a:rPr lang="ca-ES" sz="3600" i="1" dirty="0" err="1">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cántico</a:t>
            </a: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nuevo</a:t>
            </a: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b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ca-ES" sz="3600" i="1" dirty="0" err="1">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cante</a:t>
            </a: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al Señor, </a:t>
            </a:r>
            <a:r>
              <a:rPr lang="ca-ES" sz="3600" i="1" dirty="0" err="1">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toda</a:t>
            </a: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la </a:t>
            </a:r>
            <a:r>
              <a:rPr lang="ca-ES" sz="3600" i="1" dirty="0" err="1">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tierra</a:t>
            </a: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canten al Señor, </a:t>
            </a:r>
            <a:r>
              <a:rPr lang="ca-ES" sz="3600" i="1" dirty="0" err="1">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bendigan</a:t>
            </a: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su</a:t>
            </a:r>
            <a:r>
              <a:rPr lang="ca-ES" sz="3600" i="1" dirty="0">
                <a:solidFill>
                  <a:srgbClr val="FFFF9B"/>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nombre. </a:t>
            </a:r>
          </a:p>
          <a:p>
            <a:pPr algn="ctr" eaLnBrk="0" fontAlgn="base" hangingPunct="0">
              <a:spcBef>
                <a:spcPct val="20000"/>
              </a:spcBef>
              <a:spcAft>
                <a:spcPct val="0"/>
              </a:spcAft>
              <a:defRPr/>
            </a:pPr>
            <a:endParaRPr lang="es-PE" sz="3600" b="1"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9" name="Text Box 3"/>
          <p:cNvSpPr txBox="1">
            <a:spLocks noChangeArrowheads="1"/>
          </p:cNvSpPr>
          <p:nvPr/>
        </p:nvSpPr>
        <p:spPr bwMode="auto">
          <a:xfrm>
            <a:off x="1674210" y="5065261"/>
            <a:ext cx="7089096" cy="584775"/>
          </a:xfrm>
          <a:prstGeom prst="rect">
            <a:avLst/>
          </a:prstGeom>
          <a:noFill/>
          <a:ln w="9525">
            <a:noFill/>
            <a:miter lim="800000"/>
            <a:headEnd/>
            <a:tailEnd/>
          </a:ln>
          <a:effectLst>
            <a:outerShdw dist="35921" dir="2700000" algn="ctr" rotWithShape="0">
              <a:schemeClr val="bg1"/>
            </a:outerShdw>
          </a:effectLst>
        </p:spPr>
        <p:txBody>
          <a:bodyPr wrap="square">
            <a:spAutoFit/>
            <a:scene3d>
              <a:camera prst="orthographicFront"/>
              <a:lightRig rig="threePt" dir="t"/>
            </a:scene3d>
            <a:sp3d extrusionH="57150">
              <a:bevelT w="38100" h="38100" prst="slope"/>
            </a:sp3d>
          </a:bodyPr>
          <a:lstStyle/>
          <a:p>
            <a:pPr algn="ctr" fontAlgn="base">
              <a:spcBef>
                <a:spcPct val="0"/>
              </a:spcBef>
              <a:spcAft>
                <a:spcPct val="0"/>
              </a:spcAft>
              <a:defRPr/>
            </a:pPr>
            <a:endParaRPr lang="ca-ES" sz="3200" b="1"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endParaRPr>
          </a:p>
        </p:txBody>
      </p:sp>
      <p:sp>
        <p:nvSpPr>
          <p:cNvPr id="10" name="2 Marcador de contenido"/>
          <p:cNvSpPr txBox="1">
            <a:spLocks/>
          </p:cNvSpPr>
          <p:nvPr/>
        </p:nvSpPr>
        <p:spPr>
          <a:xfrm>
            <a:off x="1164257" y="4816161"/>
            <a:ext cx="7402510" cy="925389"/>
          </a:xfrm>
          <a:prstGeom prst="rect">
            <a:avLst/>
          </a:prstGeom>
          <a:noFill/>
          <a:ln>
            <a:noFill/>
          </a:ln>
        </p:spPr>
        <p:txBody>
          <a:bodyPr/>
          <a:lstStyle/>
          <a:p>
            <a:pPr algn="ctr" eaLnBrk="0" fontAlgn="base" hangingPunct="0">
              <a:spcBef>
                <a:spcPct val="20000"/>
              </a:spcBef>
              <a:spcAft>
                <a:spcPct val="0"/>
              </a:spcAft>
              <a:defRPr/>
            </a:pPr>
            <a:r>
              <a:rPr lang="ca-ES" sz="3600"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br>
              <a:rPr lang="ca-ES" sz="3600" b="1"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br>
            <a:r>
              <a:rPr lang="ca-ES" sz="3600" b="1"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Señor a </a:t>
            </a:r>
            <a:r>
              <a:rPr lang="ca-ES" sz="3600" b="1" dirty="0" err="1">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rgbClr val="FFFF9B"/>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00436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anten todas las naciones"/>
          <p:cNvPicPr>
            <a:picLocks noChangeAspect="1" noChangeArrowheads="1"/>
          </p:cNvPicPr>
          <p:nvPr/>
        </p:nvPicPr>
        <p:blipFill rotWithShape="1">
          <a:blip r:embed="rId2">
            <a:extLst>
              <a:ext uri="{28A0092B-C50C-407E-A947-70E740481C1C}">
                <a14:useLocalDpi xmlns:a14="http://schemas.microsoft.com/office/drawing/2010/main" val="0"/>
              </a:ext>
            </a:extLst>
          </a:blip>
          <a:srcRect l="12180" t="7885" r="12895" b="16891"/>
          <a:stretch/>
        </p:blipFill>
        <p:spPr bwMode="auto">
          <a:xfrm>
            <a:off x="590890" y="448094"/>
            <a:ext cx="8032285" cy="595270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800412" y="4092475"/>
            <a:ext cx="3803689" cy="2308324"/>
          </a:xfrm>
          <a:prstGeom prst="rect">
            <a:avLst/>
          </a:prstGeom>
          <a:noFill/>
          <a:ln w="9525">
            <a:noFill/>
            <a:miter lim="800000"/>
            <a:headEnd/>
            <a:tailEnd/>
          </a:ln>
          <a:effectLst>
            <a:outerShdw dist="35921" dir="2700000" algn="ctr" rotWithShape="0">
              <a:schemeClr val="bg1"/>
            </a:outerShdw>
          </a:effectLst>
        </p:spPr>
        <p:txBody>
          <a:bodyPr wrap="square">
            <a:spAutoFit/>
            <a:scene3d>
              <a:camera prst="orthographicFront"/>
              <a:lightRig rig="threePt" dir="t"/>
            </a:scene3d>
            <a:sp3d extrusionH="57150">
              <a:bevelT w="38100" h="38100" prst="slope"/>
            </a:sp3d>
          </a:bodyPr>
          <a:lstStyle/>
          <a:p>
            <a:pPr fontAlgn="base">
              <a:spcBef>
                <a:spcPct val="0"/>
              </a:spcBef>
              <a:spcAft>
                <a:spcPct val="0"/>
              </a:spcAft>
              <a:defRPr/>
            </a:pPr>
            <a:r>
              <a:rPr lang="ca-ES" sz="3600" i="1" dirty="0">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i="1" dirty="0" err="1">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i="1" dirty="0">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i="1" dirty="0" err="1">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i="1" dirty="0">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br>
              <a:rPr lang="ca-ES" sz="3600" b="1" i="1" dirty="0">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br>
            <a:r>
              <a:rPr lang="ca-ES" sz="3600" b="1" i="1" dirty="0">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Señor a </a:t>
            </a:r>
            <a:r>
              <a:rPr lang="ca-ES" sz="3600" b="1" i="1" dirty="0" err="1">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i="1" dirty="0">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i="1" dirty="0" err="1">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i="1" dirty="0">
                <a:solidFill>
                  <a:srgbClr val="C1E0FF"/>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p>
        </p:txBody>
      </p:sp>
      <p:sp>
        <p:nvSpPr>
          <p:cNvPr id="20484" name="Text Box 4"/>
          <p:cNvSpPr txBox="1">
            <a:spLocks noChangeArrowheads="1"/>
          </p:cNvSpPr>
          <p:nvPr/>
        </p:nvSpPr>
        <p:spPr bwMode="auto">
          <a:xfrm>
            <a:off x="2702257" y="455333"/>
            <a:ext cx="5920918" cy="1569660"/>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ca-ES" sz="3200" i="1" dirty="0">
                <a:solidFill>
                  <a:srgbClr val="FFFFFF"/>
                </a:solidFill>
                <a:effectLst>
                  <a:glow rad="63500">
                    <a:srgbClr val="000000">
                      <a:satMod val="175000"/>
                      <a:alpha val="40000"/>
                    </a:srgbClr>
                  </a:glow>
                </a:effectLst>
                <a:latin typeface="Tekton Pro" panose="020F0603020208020904" pitchFamily="34" charset="0"/>
                <a:cs typeface="Times New Roman" pitchFamily="18" charset="0"/>
              </a:rPr>
              <a:t> </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Proclamen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día</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tras</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día</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su</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victoria</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cuenten</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 los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pueblos</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su</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gloria,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sus</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maravillas</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a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todas</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 las </a:t>
            </a:r>
            <a:r>
              <a:rPr lang="ca-ES" sz="3200" i="1" dirty="0" err="1">
                <a:solidFill>
                  <a:srgbClr val="FFFFFF"/>
                </a:solidFill>
                <a:effectLst>
                  <a:glow rad="63500">
                    <a:srgbClr val="000000">
                      <a:satMod val="175000"/>
                      <a:alpha val="40000"/>
                    </a:srgbClr>
                  </a:glow>
                </a:effectLst>
                <a:latin typeface="Tekton Pro" panose="020F0603020208020904" pitchFamily="34" charset="0"/>
                <a:cs typeface="Arial" charset="0"/>
              </a:rPr>
              <a:t>naciones</a:t>
            </a:r>
            <a:r>
              <a:rPr lang="ca-ES" sz="3200" i="1" dirty="0">
                <a:solidFill>
                  <a:srgbClr val="FFFFFF"/>
                </a:solidFill>
                <a:effectLst>
                  <a:glow rad="63500">
                    <a:srgbClr val="000000">
                      <a:satMod val="175000"/>
                      <a:alpha val="40000"/>
                    </a:srgbClr>
                  </a:glow>
                </a:effectLst>
                <a:latin typeface="Tekton Pro" panose="020F0603020208020904" pitchFamily="34" charset="0"/>
                <a:cs typeface="Arial" charset="0"/>
              </a:rPr>
              <a:t>.</a:t>
            </a:r>
            <a:endParaRPr lang="ca-ES" sz="3200" i="1" dirty="0">
              <a:solidFill>
                <a:srgbClr val="FFFFFF"/>
              </a:solidFill>
              <a:effectLst>
                <a:glow rad="63500">
                  <a:srgbClr val="000000">
                    <a:satMod val="175000"/>
                    <a:alpha val="40000"/>
                  </a:srgbClr>
                </a:glo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65140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0">
        <p15:prstTrans prst="pageCurlDouble"/>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vertical)">
                                      <p:cBhvr>
                                        <p:cTn id="7" dur="500"/>
                                        <p:tgtEl>
                                          <p:spTgt spid="2048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blinds(horizontal)">
                                      <p:cBhvr>
                                        <p:cTn id="11"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amilias de los pueblos alaben al SeÃ±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84" y="464024"/>
            <a:ext cx="8033119" cy="592708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1940568" y="5211876"/>
            <a:ext cx="5516062" cy="1200329"/>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3600"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a:t>
            </a:r>
            <a:r>
              <a:rPr lang="ca-ES" sz="3600" b="1" i="1" dirty="0" err="1">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Cuenten</a:t>
            </a:r>
            <a:r>
              <a:rPr lang="ca-ES" sz="3600" b="1"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las </a:t>
            </a:r>
            <a:r>
              <a:rPr lang="ca-ES" sz="3600" b="1" i="1" dirty="0" err="1">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maravillas</a:t>
            </a:r>
            <a:r>
              <a:rPr lang="ca-ES" sz="3600" b="1"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a:t>
            </a:r>
            <a:br>
              <a:rPr lang="ca-ES" sz="3600" b="1"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br>
            <a:r>
              <a:rPr lang="ca-ES" sz="3600" b="1"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del </a:t>
            </a:r>
            <a:r>
              <a:rPr lang="ca-ES" sz="3600" b="1" i="1" dirty="0" err="1">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Señor</a:t>
            </a:r>
            <a:r>
              <a:rPr lang="ca-ES" sz="3600" b="1"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a </a:t>
            </a:r>
            <a:r>
              <a:rPr lang="ca-ES" sz="3600" b="1" i="1" dirty="0" err="1">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todas</a:t>
            </a:r>
            <a:r>
              <a:rPr lang="ca-ES" sz="3600" b="1"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las </a:t>
            </a:r>
            <a:r>
              <a:rPr lang="ca-ES" sz="3600" b="1" i="1" dirty="0" err="1">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naciones</a:t>
            </a:r>
            <a:r>
              <a:rPr lang="ca-ES" sz="3600" b="1" i="1" dirty="0">
                <a:solidFill>
                  <a:srgbClr val="FFFF00"/>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a:t>
            </a:r>
          </a:p>
        </p:txBody>
      </p:sp>
      <p:sp>
        <p:nvSpPr>
          <p:cNvPr id="6148" name="Text Box 4"/>
          <p:cNvSpPr txBox="1">
            <a:spLocks noChangeArrowheads="1"/>
          </p:cNvSpPr>
          <p:nvPr/>
        </p:nvSpPr>
        <p:spPr bwMode="auto">
          <a:xfrm>
            <a:off x="526250" y="464024"/>
            <a:ext cx="8235516" cy="1569660"/>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Familias</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de los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pueblos</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aclamen al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b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aclamen la gloria y el poder del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aclamen la gloria del nombre del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endPar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413280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0">
        <p15:prstTrans prst="pageCurlDouble"/>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out)">
                                      <p:cBhvr>
                                        <p:cTn id="7" dur="500"/>
                                        <p:tgtEl>
                                          <p:spTgt spid="6148"/>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500" fill="hold"/>
                                        <p:tgtEl>
                                          <p:spTgt spid="6147"/>
                                        </p:tgtEl>
                                        <p:attrNameLst>
                                          <p:attrName>ppt_w</p:attrName>
                                        </p:attrNameLst>
                                      </p:cBhvr>
                                      <p:tavLst>
                                        <p:tav tm="0">
                                          <p:val>
                                            <p:fltVal val="0"/>
                                          </p:val>
                                        </p:tav>
                                        <p:tav tm="100000">
                                          <p:val>
                                            <p:strVal val="#ppt_w"/>
                                          </p:val>
                                        </p:tav>
                                      </p:tavLst>
                                    </p:anim>
                                    <p:anim calcmode="lin" valueType="num">
                                      <p:cBhvr>
                                        <p:cTn id="12" dur="500" fill="hold"/>
                                        <p:tgtEl>
                                          <p:spTgt spid="6147"/>
                                        </p:tgtEl>
                                        <p:attrNameLst>
                                          <p:attrName>ppt_h</p:attrName>
                                        </p:attrNameLst>
                                      </p:cBhvr>
                                      <p:tavLst>
                                        <p:tav tm="0">
                                          <p:val>
                                            <p:fltVal val="0"/>
                                          </p:val>
                                        </p:tav>
                                        <p:tav tm="100000">
                                          <p:val>
                                            <p:strVal val="#ppt_h"/>
                                          </p:val>
                                        </p:tav>
                                      </p:tavLst>
                                    </p:anim>
                                    <p:anim calcmode="lin" valueType="num">
                                      <p:cBhvr>
                                        <p:cTn id="13" dur="500" fill="hold"/>
                                        <p:tgtEl>
                                          <p:spTgt spid="6147"/>
                                        </p:tgtEl>
                                        <p:attrNameLst>
                                          <p:attrName>ppt_x</p:attrName>
                                        </p:attrNameLst>
                                      </p:cBhvr>
                                      <p:tavLst>
                                        <p:tav tm="0">
                                          <p:val>
                                            <p:fltVal val="0.5"/>
                                          </p:val>
                                        </p:tav>
                                        <p:tav tm="100000">
                                          <p:val>
                                            <p:strVal val="#ppt_x"/>
                                          </p:val>
                                        </p:tav>
                                      </p:tavLst>
                                    </p:anim>
                                    <p:anim calcmode="lin" valueType="num">
                                      <p:cBhvr>
                                        <p:cTn id="14" dur="500" fill="hold"/>
                                        <p:tgtEl>
                                          <p:spTgt spid="61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06" y="462861"/>
            <a:ext cx="7975174" cy="58833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1791445" y="5392102"/>
            <a:ext cx="5538696" cy="95410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2800" i="1" dirty="0">
                <a:solidFill>
                  <a:srgbClr val="C1E0FF"/>
                </a:solidFill>
                <a:effectLst>
                  <a:outerShdw blurRad="50800" dist="38100" algn="l" rotWithShape="0">
                    <a:prstClr val="black"/>
                  </a:outerShdw>
                </a:effectLst>
                <a:latin typeface="Times New Roman" pitchFamily="18" charset="0"/>
                <a:cs typeface="Times New Roman" pitchFamily="18" charset="0"/>
              </a:rPr>
              <a:t> </a:t>
            </a:r>
            <a:r>
              <a:rPr lang="ca-ES" sz="2800" b="1" i="1" dirty="0" err="1">
                <a:solidFill>
                  <a:srgbClr val="C1E0FF"/>
                </a:solidFill>
                <a:effectLst>
                  <a:outerShdw blurRad="50800" dist="38100" algn="l" rotWithShape="0">
                    <a:prstClr val="black"/>
                  </a:outerShdw>
                </a:effectLst>
                <a:latin typeface="Arial" charset="0"/>
                <a:cs typeface="Times New Roman" pitchFamily="18" charset="0"/>
              </a:rPr>
              <a:t>Cuenten</a:t>
            </a:r>
            <a:r>
              <a:rPr lang="ca-ES" sz="2800" b="1" i="1" dirty="0">
                <a:solidFill>
                  <a:srgbClr val="C1E0FF"/>
                </a:solidFill>
                <a:effectLst>
                  <a:outerShdw blurRad="50800" dist="38100" algn="l" rotWithShape="0">
                    <a:prstClr val="black"/>
                  </a:outerShdw>
                </a:effectLst>
                <a:latin typeface="Arial" charset="0"/>
                <a:cs typeface="Times New Roman" pitchFamily="18" charset="0"/>
              </a:rPr>
              <a:t> las </a:t>
            </a:r>
            <a:r>
              <a:rPr lang="ca-ES" sz="2800" b="1" i="1" dirty="0" err="1">
                <a:solidFill>
                  <a:srgbClr val="C1E0FF"/>
                </a:solidFill>
                <a:effectLst>
                  <a:outerShdw blurRad="50800" dist="38100" algn="l" rotWithShape="0">
                    <a:prstClr val="black"/>
                  </a:outerShdw>
                </a:effectLst>
                <a:latin typeface="Arial" charset="0"/>
                <a:cs typeface="Times New Roman" pitchFamily="18" charset="0"/>
              </a:rPr>
              <a:t>maravillas</a:t>
            </a:r>
            <a:r>
              <a:rPr lang="ca-ES" sz="2800" b="1" i="1" dirty="0">
                <a:solidFill>
                  <a:srgbClr val="C1E0FF"/>
                </a:solidFill>
                <a:effectLst>
                  <a:outerShdw blurRad="50800" dist="38100" algn="l" rotWithShape="0">
                    <a:prstClr val="black"/>
                  </a:outerShdw>
                </a:effectLst>
                <a:latin typeface="Arial" charset="0"/>
                <a:cs typeface="Times New Roman" pitchFamily="18" charset="0"/>
              </a:rPr>
              <a:t> </a:t>
            </a:r>
            <a:br>
              <a:rPr lang="ca-ES" sz="2800" b="1" i="1" dirty="0">
                <a:solidFill>
                  <a:srgbClr val="C1E0FF"/>
                </a:solidFill>
                <a:effectLst>
                  <a:outerShdw blurRad="50800" dist="38100" algn="l" rotWithShape="0">
                    <a:prstClr val="black"/>
                  </a:outerShdw>
                </a:effectLst>
                <a:latin typeface="Arial" charset="0"/>
                <a:cs typeface="Times New Roman" pitchFamily="18" charset="0"/>
              </a:rPr>
            </a:br>
            <a:r>
              <a:rPr lang="ca-ES" sz="2800" b="1" i="1" dirty="0">
                <a:solidFill>
                  <a:srgbClr val="C1E0FF"/>
                </a:solidFill>
                <a:effectLst>
                  <a:outerShdw blurRad="50800" dist="38100" algn="l" rotWithShape="0">
                    <a:prstClr val="black"/>
                  </a:outerShdw>
                </a:effectLst>
                <a:latin typeface="Arial" charset="0"/>
                <a:cs typeface="Times New Roman" pitchFamily="18" charset="0"/>
              </a:rPr>
              <a:t>del </a:t>
            </a:r>
            <a:r>
              <a:rPr lang="ca-ES" sz="2800" b="1" i="1" dirty="0" err="1">
                <a:solidFill>
                  <a:srgbClr val="C1E0FF"/>
                </a:solidFill>
                <a:effectLst>
                  <a:outerShdw blurRad="50800" dist="38100" algn="l" rotWithShape="0">
                    <a:prstClr val="black"/>
                  </a:outerShdw>
                </a:effectLst>
                <a:latin typeface="Arial" charset="0"/>
                <a:cs typeface="Times New Roman" pitchFamily="18" charset="0"/>
              </a:rPr>
              <a:t>Señor</a:t>
            </a:r>
            <a:r>
              <a:rPr lang="ca-ES" sz="2800" b="1" i="1" dirty="0">
                <a:solidFill>
                  <a:srgbClr val="C1E0FF"/>
                </a:solidFill>
                <a:effectLst>
                  <a:outerShdw blurRad="50800" dist="38100" algn="l" rotWithShape="0">
                    <a:prstClr val="black"/>
                  </a:outerShdw>
                </a:effectLst>
                <a:latin typeface="Arial" charset="0"/>
                <a:cs typeface="Times New Roman" pitchFamily="18" charset="0"/>
              </a:rPr>
              <a:t> a </a:t>
            </a:r>
            <a:r>
              <a:rPr lang="ca-ES" sz="2800" b="1" i="1" dirty="0" err="1">
                <a:solidFill>
                  <a:srgbClr val="C1E0FF"/>
                </a:solidFill>
                <a:effectLst>
                  <a:outerShdw blurRad="50800" dist="38100" algn="l" rotWithShape="0">
                    <a:prstClr val="black"/>
                  </a:outerShdw>
                </a:effectLst>
                <a:latin typeface="Arial" charset="0"/>
                <a:cs typeface="Times New Roman" pitchFamily="18" charset="0"/>
              </a:rPr>
              <a:t>todas</a:t>
            </a:r>
            <a:r>
              <a:rPr lang="ca-ES" sz="2800" b="1" i="1" dirty="0">
                <a:solidFill>
                  <a:srgbClr val="C1E0FF"/>
                </a:solidFill>
                <a:effectLst>
                  <a:outerShdw blurRad="50800" dist="38100" algn="l" rotWithShape="0">
                    <a:prstClr val="black"/>
                  </a:outerShdw>
                </a:effectLst>
                <a:latin typeface="Arial" charset="0"/>
                <a:cs typeface="Times New Roman" pitchFamily="18" charset="0"/>
              </a:rPr>
              <a:t> las </a:t>
            </a:r>
            <a:r>
              <a:rPr lang="ca-ES" sz="2800" b="1" i="1" dirty="0" err="1">
                <a:solidFill>
                  <a:srgbClr val="C1E0FF"/>
                </a:solidFill>
                <a:effectLst>
                  <a:outerShdw blurRad="50800" dist="38100" algn="l" rotWithShape="0">
                    <a:prstClr val="black"/>
                  </a:outerShdw>
                </a:effectLst>
                <a:latin typeface="Arial" charset="0"/>
                <a:cs typeface="Times New Roman" pitchFamily="18" charset="0"/>
              </a:rPr>
              <a:t>naciones</a:t>
            </a:r>
            <a:r>
              <a:rPr lang="ca-ES" sz="2800" b="1" i="1" dirty="0">
                <a:solidFill>
                  <a:srgbClr val="C1E0FF"/>
                </a:solidFill>
                <a:effectLst>
                  <a:outerShdw blurRad="50800" dist="38100" algn="l" rotWithShape="0">
                    <a:prstClr val="black"/>
                  </a:outerShdw>
                </a:effectLst>
                <a:latin typeface="Arial" charset="0"/>
                <a:cs typeface="Times New Roman" pitchFamily="18" charset="0"/>
              </a:rPr>
              <a:t>.</a:t>
            </a:r>
          </a:p>
        </p:txBody>
      </p:sp>
      <p:sp>
        <p:nvSpPr>
          <p:cNvPr id="23556" name="Text Box 4"/>
          <p:cNvSpPr txBox="1">
            <a:spLocks noChangeArrowheads="1"/>
          </p:cNvSpPr>
          <p:nvPr/>
        </p:nvSpPr>
        <p:spPr bwMode="auto">
          <a:xfrm>
            <a:off x="813936" y="462861"/>
            <a:ext cx="7734443" cy="2062103"/>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Póstrense</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ante</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el</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en el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atrio</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sagrado</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b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tiemble</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en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su</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presencia la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tierra</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toda</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b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Digan</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 los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pueblos</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“El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es </a:t>
            </a:r>
            <a:r>
              <a:rPr lang="ca-ES" sz="3200" dirty="0" err="1">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rey</a:t>
            </a:r>
            <a:r>
              <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r>
              <a:rPr lang="es-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 ,</a:t>
            </a:r>
          </a:p>
          <a:p>
            <a:pPr algn="ctr" fontAlgn="base">
              <a:spcBef>
                <a:spcPct val="0"/>
              </a:spcBef>
              <a:spcAft>
                <a:spcPct val="0"/>
              </a:spcAft>
              <a:defRPr/>
            </a:pPr>
            <a:r>
              <a:rPr lang="es-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él gobierna a los pueblos rectamente.</a:t>
            </a:r>
            <a:endParaRPr lang="ca-ES" sz="3200"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63298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0">
        <p15:prstTrans prst="pageCurlDouble"/>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out)">
                                      <p:cBhvr>
                                        <p:cTn id="7" dur="500"/>
                                        <p:tgtEl>
                                          <p:spTgt spid="23556"/>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p:cTn id="11" dur="500" fill="hold"/>
                                        <p:tgtEl>
                                          <p:spTgt spid="23555"/>
                                        </p:tgtEl>
                                        <p:attrNameLst>
                                          <p:attrName>ppt_w</p:attrName>
                                        </p:attrNameLst>
                                      </p:cBhvr>
                                      <p:tavLst>
                                        <p:tav tm="0">
                                          <p:val>
                                            <p:fltVal val="0"/>
                                          </p:val>
                                        </p:tav>
                                        <p:tav tm="100000">
                                          <p:val>
                                            <p:strVal val="#ppt_w"/>
                                          </p:val>
                                        </p:tav>
                                      </p:tavLst>
                                    </p:anim>
                                    <p:anim calcmode="lin" valueType="num">
                                      <p:cBhvr>
                                        <p:cTn id="12" dur="500" fill="hold"/>
                                        <p:tgtEl>
                                          <p:spTgt spid="23555"/>
                                        </p:tgtEl>
                                        <p:attrNameLst>
                                          <p:attrName>ppt_h</p:attrName>
                                        </p:attrNameLst>
                                      </p:cBhvr>
                                      <p:tavLst>
                                        <p:tav tm="0">
                                          <p:val>
                                            <p:fltVal val="0"/>
                                          </p:val>
                                        </p:tav>
                                        <p:tav tm="100000">
                                          <p:val>
                                            <p:strVal val="#ppt_h"/>
                                          </p:val>
                                        </p:tav>
                                      </p:tavLst>
                                    </p:anim>
                                    <p:anim calcmode="lin" valueType="num">
                                      <p:cBhvr>
                                        <p:cTn id="13" dur="500" fill="hold"/>
                                        <p:tgtEl>
                                          <p:spTgt spid="23555"/>
                                        </p:tgtEl>
                                        <p:attrNameLst>
                                          <p:attrName>ppt_x</p:attrName>
                                        </p:attrNameLst>
                                      </p:cBhvr>
                                      <p:tavLst>
                                        <p:tav tm="0">
                                          <p:val>
                                            <p:fltVal val="0.5"/>
                                          </p:val>
                                        </p:tav>
                                        <p:tav tm="100000">
                                          <p:val>
                                            <p:strVal val="#ppt_x"/>
                                          </p:val>
                                        </p:tav>
                                      </p:tavLst>
                                    </p:anim>
                                    <p:anim calcmode="lin" valueType="num">
                                      <p:cBhvr>
                                        <p:cTn id="14" dur="500" fill="hold"/>
                                        <p:tgtEl>
                                          <p:spTgt spid="235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28" y="447060"/>
            <a:ext cx="8050683" cy="5975417"/>
          </a:xfrm>
          <a:prstGeom prst="rect">
            <a:avLst/>
          </a:prstGeom>
          <a:scene3d>
            <a:camera prst="orthographicFront"/>
            <a:lightRig rig="threePt" dir="t"/>
          </a:scene3d>
          <a:sp3d>
            <a:bevelT prst="convex"/>
          </a:sp3d>
        </p:spPr>
      </p:pic>
      <p:sp>
        <p:nvSpPr>
          <p:cNvPr id="5" name="Rectángulo redondeado 4"/>
          <p:cNvSpPr>
            <a:spLocks noChangeArrowheads="1"/>
          </p:cNvSpPr>
          <p:nvPr/>
        </p:nvSpPr>
        <p:spPr bwMode="auto">
          <a:xfrm>
            <a:off x="510353" y="447060"/>
            <a:ext cx="3017212" cy="753941"/>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400" b="1" kern="0" dirty="0">
                <a:solidFill>
                  <a:srgbClr val="000099"/>
                </a:solidFill>
                <a:latin typeface="Times New Roman" panose="02020603050405020304" pitchFamily="18" charset="0"/>
                <a:ea typeface="Times New Roman" panose="02020603050405020304" pitchFamily="18" charset="0"/>
              </a:rPr>
              <a:t>CONTEMPLATIO</a:t>
            </a:r>
            <a:endParaRPr lang="es-PE" sz="1400" kern="0" dirty="0">
              <a:solidFill>
                <a:srgbClr val="000099"/>
              </a:solidFill>
              <a:latin typeface="Times New Roman" panose="02020603050405020304" pitchFamily="18" charset="0"/>
              <a:ea typeface="Times New Roman" panose="02020603050405020304" pitchFamily="18" charset="0"/>
            </a:endParaRPr>
          </a:p>
          <a:p>
            <a:pPr indent="19050" algn="ctr">
              <a:defRPr/>
            </a:pPr>
            <a:r>
              <a:rPr lang="es-ES_tradnl" sz="1600" b="1" kern="0" dirty="0">
                <a:solidFill>
                  <a:srgbClr val="880000"/>
                </a:solidFill>
                <a:latin typeface="Times New Roman" panose="02020603050405020304" pitchFamily="18" charset="0"/>
                <a:ea typeface="Times New Roman" panose="02020603050405020304" pitchFamily="18" charset="0"/>
              </a:rPr>
              <a:t>¿Qué me lleva a hacer el texto?</a:t>
            </a:r>
            <a:endParaRPr lang="es-PE" sz="2400" kern="0" dirty="0">
              <a:solidFill>
                <a:srgbClr val="880000"/>
              </a:solidFill>
              <a:latin typeface="Times New Roman" panose="02020603050405020304" pitchFamily="18" charset="0"/>
              <a:ea typeface="Times New Roman" panose="02020603050405020304" pitchFamily="18" charset="0"/>
            </a:endParaRPr>
          </a:p>
        </p:txBody>
      </p:sp>
      <p:sp>
        <p:nvSpPr>
          <p:cNvPr id="45059" name="Rectangle 3"/>
          <p:cNvSpPr>
            <a:spLocks noGrp="1" noChangeArrowheads="1"/>
          </p:cNvSpPr>
          <p:nvPr>
            <p:ph type="subTitle" idx="1"/>
          </p:nvPr>
        </p:nvSpPr>
        <p:spPr>
          <a:xfrm>
            <a:off x="3332618" y="721291"/>
            <a:ext cx="5409042" cy="5181294"/>
          </a:xfrm>
        </p:spPr>
        <p:txBody>
          <a:bodyPr/>
          <a:lstStyle/>
          <a:p>
            <a:pPr>
              <a:spcBef>
                <a:spcPts val="0"/>
              </a:spcBef>
            </a:pPr>
            <a:r>
              <a:rPr lang="es-ES_tradnl" sz="2200" b="1" i="1" u="sng" dirty="0" smtClean="0">
                <a:effectLst>
                  <a:glow rad="101600">
                    <a:schemeClr val="accent2">
                      <a:lumMod val="10000"/>
                      <a:alpha val="40000"/>
                    </a:schemeClr>
                  </a:glow>
                  <a:outerShdw blurRad="50800" dist="38100" algn="l" rotWithShape="0">
                    <a:prstClr val="black"/>
                  </a:outerShdw>
                </a:effectLst>
              </a:rPr>
              <a:t>Motivación</a:t>
            </a:r>
            <a:r>
              <a:rPr lang="es-ES_tradnl" sz="2200" b="1" i="1" dirty="0" smtClean="0">
                <a:effectLst>
                  <a:glow rad="101600">
                    <a:schemeClr val="accent2">
                      <a:lumMod val="10000"/>
                      <a:alpha val="40000"/>
                    </a:schemeClr>
                  </a:glow>
                  <a:outerShdw blurRad="50800" dist="38100" algn="l" rotWithShape="0">
                    <a:prstClr val="black"/>
                  </a:outerShdw>
                </a:effectLst>
              </a:rPr>
              <a:t>: </a:t>
            </a:r>
            <a:r>
              <a:rPr lang="es-ES_tradnl" sz="2200" dirty="0" smtClean="0">
                <a:effectLst>
                  <a:glow rad="101600">
                    <a:schemeClr val="accent2">
                      <a:lumMod val="10000"/>
                      <a:alpha val="40000"/>
                    </a:schemeClr>
                  </a:glow>
                  <a:outerShdw blurRad="50800" dist="38100" algn="l" rotWithShape="0">
                    <a:prstClr val="black"/>
                  </a:outerShdw>
                </a:effectLst>
              </a:rPr>
              <a:t>Sí, para</a:t>
            </a:r>
            <a:r>
              <a:rPr lang="es-ES_tradnl" sz="2200" b="1" i="1" dirty="0" smtClean="0">
                <a:effectLst>
                  <a:glow rad="101600">
                    <a:schemeClr val="accent2">
                      <a:lumMod val="10000"/>
                      <a:alpha val="40000"/>
                    </a:schemeClr>
                  </a:glow>
                  <a:outerShdw blurRad="50800" dist="38100" algn="l" rotWithShape="0">
                    <a:prstClr val="black"/>
                  </a:outerShdw>
                </a:effectLst>
              </a:rPr>
              <a:t> </a:t>
            </a:r>
            <a:r>
              <a:rPr lang="es-ES_tradnl" sz="2200" dirty="0" smtClean="0">
                <a:effectLst>
                  <a:glow rad="101600">
                    <a:schemeClr val="accent2">
                      <a:lumMod val="10000"/>
                      <a:alpha val="40000"/>
                    </a:schemeClr>
                  </a:glow>
                  <a:outerShdw blurRad="50800" dist="38100" algn="l" rotWithShape="0">
                    <a:prstClr val="black"/>
                  </a:outerShdw>
                </a:effectLst>
              </a:rPr>
              <a:t>Vicente siempre  fue importante “hacer lo que Él diga”, pero hacerlo con prontitud, con alegría, con voluntad… </a:t>
            </a:r>
          </a:p>
          <a:p>
            <a:pPr>
              <a:spcBef>
                <a:spcPts val="0"/>
              </a:spcBef>
            </a:pPr>
            <a:r>
              <a:rPr lang="es-PE" sz="2200" dirty="0" smtClean="0">
                <a:effectLst>
                  <a:glow rad="101600">
                    <a:schemeClr val="accent2">
                      <a:lumMod val="10000"/>
                      <a:alpha val="40000"/>
                    </a:schemeClr>
                  </a:glow>
                  <a:outerShdw blurRad="50800" dist="38100" algn="l" rotWithShape="0">
                    <a:prstClr val="black"/>
                  </a:outerShdw>
                </a:effectLst>
              </a:rPr>
              <a:t>Pero</a:t>
            </a:r>
            <a:r>
              <a:rPr lang="es-PE" sz="2200" dirty="0">
                <a:effectLst>
                  <a:glow rad="101600">
                    <a:schemeClr val="accent2">
                      <a:lumMod val="10000"/>
                      <a:alpha val="40000"/>
                    </a:schemeClr>
                  </a:glow>
                  <a:outerShdw blurRad="50800" dist="38100" algn="l" rotWithShape="0">
                    <a:prstClr val="black"/>
                  </a:outerShdw>
                </a:effectLst>
              </a:rPr>
              <a:t>, hijas mías, </a:t>
            </a:r>
            <a:r>
              <a:rPr lang="es-PE" sz="2200" dirty="0" smtClean="0">
                <a:effectLst>
                  <a:glow rad="101600">
                    <a:schemeClr val="accent2">
                      <a:lumMod val="10000"/>
                      <a:alpha val="40000"/>
                    </a:schemeClr>
                  </a:glow>
                  <a:outerShdw blurRad="50800" dist="38100" algn="l" rotWithShape="0">
                    <a:prstClr val="black"/>
                  </a:outerShdw>
                </a:effectLst>
              </a:rPr>
              <a:t>¿</a:t>
            </a:r>
            <a:r>
              <a:rPr lang="es-PE" sz="2200" dirty="0">
                <a:effectLst>
                  <a:glow rad="101600">
                    <a:schemeClr val="accent2">
                      <a:lumMod val="10000"/>
                      <a:alpha val="40000"/>
                    </a:schemeClr>
                  </a:glow>
                  <a:outerShdw blurRad="50800" dist="38100" algn="l" rotWithShape="0">
                    <a:prstClr val="black"/>
                  </a:outerShdw>
                </a:effectLst>
              </a:rPr>
              <a:t>cómo hay que </a:t>
            </a:r>
            <a:r>
              <a:rPr lang="es-PE" sz="2200" dirty="0" smtClean="0">
                <a:effectLst>
                  <a:glow rad="101600">
                    <a:schemeClr val="accent2">
                      <a:lumMod val="10000"/>
                      <a:alpha val="40000"/>
                    </a:schemeClr>
                  </a:glow>
                  <a:outerShdw blurRad="50800" dist="38100" algn="l" rotWithShape="0">
                    <a:prstClr val="black"/>
                  </a:outerShdw>
                </a:effectLst>
              </a:rPr>
              <a:t>obedecer</a:t>
            </a:r>
            <a:r>
              <a:rPr lang="es-PE" sz="2200" dirty="0">
                <a:effectLst>
                  <a:glow rad="101600">
                    <a:schemeClr val="accent2">
                      <a:lumMod val="10000"/>
                      <a:alpha val="40000"/>
                    </a:schemeClr>
                  </a:glow>
                  <a:outerShdw blurRad="50800" dist="38100" algn="l" rotWithShape="0">
                    <a:prstClr val="black"/>
                  </a:outerShdw>
                </a:effectLst>
              </a:rPr>
              <a:t>? </a:t>
            </a:r>
            <a:r>
              <a:rPr lang="es-PE" sz="2200" dirty="0" smtClean="0">
                <a:effectLst>
                  <a:glow rad="101600">
                    <a:schemeClr val="accent2">
                      <a:lumMod val="10000"/>
                      <a:alpha val="40000"/>
                    </a:schemeClr>
                  </a:glow>
                  <a:outerShdw blurRad="50800" dist="38100" algn="l" rotWithShape="0">
                    <a:prstClr val="black"/>
                  </a:outerShdw>
                </a:effectLst>
              </a:rPr>
              <a:t>Prontamente</a:t>
            </a:r>
            <a:r>
              <a:rPr lang="es-PE" sz="2200" dirty="0">
                <a:effectLst>
                  <a:glow rad="101600">
                    <a:schemeClr val="accent2">
                      <a:lumMod val="10000"/>
                      <a:alpha val="40000"/>
                    </a:schemeClr>
                  </a:glow>
                  <a:outerShdw blurRad="50800" dist="38100" algn="l" rotWithShape="0">
                    <a:prstClr val="black"/>
                  </a:outerShdw>
                </a:effectLst>
              </a:rPr>
              <a:t>, </a:t>
            </a:r>
            <a:r>
              <a:rPr lang="es-PE" sz="2200" dirty="0" smtClean="0">
                <a:effectLst>
                  <a:glow rad="101600">
                    <a:schemeClr val="accent2">
                      <a:lumMod val="10000"/>
                      <a:alpha val="40000"/>
                    </a:schemeClr>
                  </a:glow>
                  <a:outerShdw blurRad="50800" dist="38100" algn="l" rotWithShape="0">
                    <a:prstClr val="black"/>
                  </a:outerShdw>
                </a:effectLst>
              </a:rPr>
              <a:t>alegremente</a:t>
            </a:r>
            <a:r>
              <a:rPr lang="es-PE" sz="2200" dirty="0">
                <a:effectLst>
                  <a:glow rad="101600">
                    <a:schemeClr val="accent2">
                      <a:lumMod val="10000"/>
                      <a:alpha val="40000"/>
                    </a:schemeClr>
                  </a:glow>
                  <a:outerShdw blurRad="50800" dist="38100" algn="l" rotWithShape="0">
                    <a:prstClr val="black"/>
                  </a:outerShdw>
                </a:effectLst>
              </a:rPr>
              <a:t>, con el juicio y, </a:t>
            </a:r>
            <a:r>
              <a:rPr lang="es-PE" sz="2200" dirty="0" smtClean="0">
                <a:effectLst>
                  <a:glow rad="101600">
                    <a:schemeClr val="accent2">
                      <a:lumMod val="10000"/>
                      <a:alpha val="40000"/>
                    </a:schemeClr>
                  </a:glow>
                  <a:outerShdw blurRad="50800" dist="38100" algn="l" rotWithShape="0">
                    <a:prstClr val="black"/>
                  </a:outerShdw>
                </a:effectLst>
              </a:rPr>
              <a:t>sobre </a:t>
            </a:r>
            <a:r>
              <a:rPr lang="es-PE" sz="2200" dirty="0">
                <a:effectLst>
                  <a:glow rad="101600">
                    <a:schemeClr val="accent2">
                      <a:lumMod val="10000"/>
                      <a:alpha val="40000"/>
                    </a:schemeClr>
                  </a:glow>
                  <a:outerShdw blurRad="50800" dist="38100" algn="l" rotWithShape="0">
                    <a:prstClr val="black"/>
                  </a:outerShdw>
                </a:effectLst>
              </a:rPr>
              <a:t>todo para agradar a </a:t>
            </a:r>
            <a:r>
              <a:rPr lang="es-PE" sz="2200" dirty="0" smtClean="0">
                <a:effectLst>
                  <a:glow rad="101600">
                    <a:schemeClr val="accent2">
                      <a:lumMod val="10000"/>
                      <a:alpha val="40000"/>
                    </a:schemeClr>
                  </a:glow>
                  <a:outerShdw blurRad="50800" dist="38100" algn="l" rotWithShape="0">
                    <a:prstClr val="black"/>
                  </a:outerShdw>
                </a:effectLst>
              </a:rPr>
              <a:t>Dios. Al </a:t>
            </a:r>
            <a:r>
              <a:rPr lang="es-PE" sz="2200" dirty="0">
                <a:effectLst>
                  <a:glow rad="101600">
                    <a:schemeClr val="accent2">
                      <a:lumMod val="10000"/>
                      <a:alpha val="40000"/>
                    </a:schemeClr>
                  </a:glow>
                  <a:outerShdw blurRad="50800" dist="38100" algn="l" rotWithShape="0">
                    <a:prstClr val="black"/>
                  </a:outerShdw>
                </a:effectLst>
              </a:rPr>
              <a:t>obedecer, piensen: </a:t>
            </a:r>
            <a:r>
              <a:rPr lang="es-PE" sz="2200" dirty="0" smtClean="0">
                <a:effectLst>
                  <a:glow rad="101600">
                    <a:schemeClr val="accent2">
                      <a:lumMod val="10000"/>
                      <a:alpha val="40000"/>
                    </a:schemeClr>
                  </a:glow>
                  <a:outerShdw blurRad="50800" dist="38100" algn="l" rotWithShape="0">
                    <a:prstClr val="black"/>
                  </a:outerShdw>
                </a:effectLst>
              </a:rPr>
              <a:t>"</a:t>
            </a:r>
            <a:r>
              <a:rPr lang="es-PE" sz="2200" dirty="0">
                <a:effectLst>
                  <a:glow rad="101600">
                    <a:schemeClr val="accent2">
                      <a:lumMod val="10000"/>
                      <a:alpha val="40000"/>
                    </a:schemeClr>
                  </a:glow>
                  <a:outerShdw blurRad="50800" dist="38100" algn="l" rotWithShape="0">
                    <a:prstClr val="black"/>
                  </a:outerShdw>
                </a:effectLst>
              </a:rPr>
              <a:t>Yo doy gusto a Dios", o, lo que es lo mismo: "Yo agrado a Dios", Hijas mías, piensen que, si se da gusto a Dios, es éste un medio para sujetar las repugnancias que podríamos tener para obedecer. </a:t>
            </a:r>
            <a:r>
              <a:rPr lang="es-PE" sz="2200" dirty="0" smtClean="0">
                <a:effectLst>
                  <a:glow rad="101600">
                    <a:schemeClr val="accent2">
                      <a:lumMod val="10000"/>
                      <a:alpha val="40000"/>
                    </a:schemeClr>
                  </a:glow>
                  <a:outerShdw blurRad="50800" dist="38100" algn="l" rotWithShape="0">
                    <a:prstClr val="black"/>
                  </a:outerShdw>
                </a:effectLst>
              </a:rPr>
              <a:t>               El </a:t>
            </a:r>
            <a:r>
              <a:rPr lang="es-PE" sz="2200" dirty="0">
                <a:effectLst>
                  <a:glow rad="101600">
                    <a:schemeClr val="accent2">
                      <a:lumMod val="10000"/>
                      <a:alpha val="40000"/>
                    </a:schemeClr>
                  </a:glow>
                  <a:outerShdw blurRad="50800" dist="38100" algn="l" rotWithShape="0">
                    <a:prstClr val="black"/>
                  </a:outerShdw>
                </a:effectLst>
              </a:rPr>
              <a:t>ejemplo de la santísima Virgen, yendo a Belén y yendo a Egipto, les tiene que servir de modelo.</a:t>
            </a:r>
          </a:p>
          <a:p>
            <a:pPr>
              <a:spcBef>
                <a:spcPts val="0"/>
              </a:spcBef>
            </a:pPr>
            <a:endParaRPr lang="es-PE" sz="2200" dirty="0">
              <a:effectLst>
                <a:glow rad="101600">
                  <a:schemeClr val="accent2">
                    <a:lumMod val="10000"/>
                    <a:alpha val="40000"/>
                  </a:schemeClr>
                </a:glow>
                <a:outerShdw blurRad="50800" dist="38100" algn="l" rotWithShape="0">
                  <a:prstClr val="black"/>
                </a:outerShdw>
              </a:effectLst>
            </a:endParaRPr>
          </a:p>
          <a:p>
            <a:pPr>
              <a:spcBef>
                <a:spcPts val="0"/>
              </a:spcBef>
            </a:pPr>
            <a:endParaRPr lang="es-PE" sz="2200" dirty="0" smtClean="0">
              <a:effectLst>
                <a:glow rad="101600">
                  <a:schemeClr val="accent2">
                    <a:lumMod val="10000"/>
                    <a:alpha val="40000"/>
                  </a:schemeClr>
                </a:glow>
                <a:outerShdw blurRad="50800" dist="38100" algn="l" rotWithShape="0">
                  <a:prstClr val="black"/>
                </a:outerShdw>
              </a:effectLst>
            </a:endParaRPr>
          </a:p>
          <a:p>
            <a:pPr>
              <a:spcBef>
                <a:spcPts val="0"/>
              </a:spcBef>
            </a:pPr>
            <a:endParaRPr lang="es-PE" sz="2200" dirty="0">
              <a:effectLst>
                <a:glow rad="101600">
                  <a:schemeClr val="accent2">
                    <a:lumMod val="10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159222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0000">
        <p15:prstTrans prst="curtains"/>
      </p:transition>
    </mc:Choice>
    <mc:Fallback xmlns="">
      <p:transition spd="slow"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0"/>
                                  </p:iterate>
                                  <p:childTnLst>
                                    <p:set>
                                      <p:cBhvr>
                                        <p:cTn id="6" dur="1" fill="hold">
                                          <p:stCondLst>
                                            <p:cond delay="0"/>
                                          </p:stCondLst>
                                        </p:cTn>
                                        <p:tgtEl>
                                          <p:spTgt spid="45059"/>
                                        </p:tgtEl>
                                        <p:attrNameLst>
                                          <p:attrName>style.visibility</p:attrName>
                                        </p:attrNameLst>
                                      </p:cBhvr>
                                      <p:to>
                                        <p:strVal val="visible"/>
                                      </p:to>
                                    </p:set>
                                    <p:anim calcmode="lin" valueType="num">
                                      <p:cBhvr>
                                        <p:cTn id="7" dur="75" fill="hold"/>
                                        <p:tgtEl>
                                          <p:spTgt spid="45059"/>
                                        </p:tgtEl>
                                        <p:attrNameLst>
                                          <p:attrName>ppt_w</p:attrName>
                                        </p:attrNameLst>
                                      </p:cBhvr>
                                      <p:tavLst>
                                        <p:tav tm="0">
                                          <p:val>
                                            <p:fltVal val="0"/>
                                          </p:val>
                                        </p:tav>
                                        <p:tav tm="100000">
                                          <p:val>
                                            <p:strVal val="#ppt_w"/>
                                          </p:val>
                                        </p:tav>
                                      </p:tavLst>
                                    </p:anim>
                                    <p:anim calcmode="lin" valueType="num">
                                      <p:cBhvr>
                                        <p:cTn id="8" dur="75" fill="hold"/>
                                        <p:tgtEl>
                                          <p:spTgt spid="45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10" y="444316"/>
            <a:ext cx="8017036" cy="5970132"/>
          </a:xfrm>
          <a:prstGeom prst="rect">
            <a:avLst/>
          </a:prstGeom>
          <a:scene3d>
            <a:camera prst="orthographicFront"/>
            <a:lightRig rig="threePt" dir="t"/>
          </a:scene3d>
          <a:sp3d>
            <a:bevelT prst="convex"/>
          </a:sp3d>
        </p:spPr>
      </p:pic>
      <p:sp>
        <p:nvSpPr>
          <p:cNvPr id="47107" name="Rectangle 3"/>
          <p:cNvSpPr>
            <a:spLocks noGrp="1" noChangeArrowheads="1"/>
          </p:cNvSpPr>
          <p:nvPr>
            <p:ph type="subTitle" idx="1"/>
          </p:nvPr>
        </p:nvSpPr>
        <p:spPr>
          <a:xfrm>
            <a:off x="594702" y="798322"/>
            <a:ext cx="7962444" cy="4252840"/>
          </a:xfrm>
          <a:ln>
            <a:noFill/>
          </a:ln>
        </p:spPr>
        <p:txBody>
          <a:bodyPr/>
          <a:lstStyle/>
          <a:p>
            <a:r>
              <a:rPr lang="es-PE" sz="2200" dirty="0">
                <a:effectLst>
                  <a:outerShdw blurRad="38100" dist="38100" dir="2700000" algn="tl">
                    <a:srgbClr val="000000">
                      <a:alpha val="43137"/>
                    </a:srgbClr>
                  </a:outerShdw>
                </a:effectLst>
              </a:rPr>
              <a:t>También es necesario que su obediencia se preste voluntariamente, y no por fuerza, ni por temor a disgustar, o de que se os reprenda. Y si sienten un poco de repugnancia, como suele suceder, hijas mías, es preciso superar esa repugnancia animosamente; de lo contrario, su obediencia sería sin mérito.</a:t>
            </a:r>
          </a:p>
          <a:p>
            <a:r>
              <a:rPr lang="es-PE" sz="2200" dirty="0">
                <a:effectLst>
                  <a:outerShdw blurRad="38100" dist="38100" dir="2700000" algn="tl">
                    <a:srgbClr val="000000">
                      <a:alpha val="43137"/>
                    </a:srgbClr>
                  </a:outerShdw>
                </a:effectLst>
              </a:rPr>
              <a:t>El objeto principal de su obediencia, mis queridas hermanas, tiene que ser agradar a Dios. ¡Oh, qué felicidad para una pobre y mala criatura poder agradar a Dios! ¿No es ésta una gran felicidad? Todo lo que hagan por obediencia resulta agradable a él, puesto que es doblegarse a su voluntad</a:t>
            </a:r>
            <a:r>
              <a:rPr lang="es-PE" sz="2200" dirty="0" smtClean="0">
                <a:effectLst>
                  <a:outerShdw blurRad="38100" dist="38100" dir="2700000" algn="tl">
                    <a:srgbClr val="000000">
                      <a:alpha val="43137"/>
                    </a:srgbClr>
                  </a:outerShdw>
                </a:effectLst>
              </a:rPr>
              <a:t>,             y </a:t>
            </a:r>
            <a:r>
              <a:rPr lang="es-PE" sz="2200" dirty="0">
                <a:effectLst>
                  <a:outerShdw blurRad="38100" dist="38100" dir="2700000" algn="tl">
                    <a:srgbClr val="000000">
                      <a:alpha val="43137"/>
                    </a:srgbClr>
                  </a:outerShdw>
                </a:effectLst>
              </a:rPr>
              <a:t>éste es el ejercicio de los </a:t>
            </a:r>
            <a:r>
              <a:rPr lang="es-PE" sz="2200" dirty="0" smtClean="0">
                <a:effectLst>
                  <a:outerShdw blurRad="38100" dist="38100" dir="2700000" algn="tl">
                    <a:srgbClr val="000000">
                      <a:alpha val="43137"/>
                    </a:srgbClr>
                  </a:outerShdw>
                </a:effectLst>
              </a:rPr>
              <a:t>                                            bienaventurados</a:t>
            </a:r>
            <a:r>
              <a:rPr lang="es-PE" sz="2200" dirty="0">
                <a:effectLst>
                  <a:outerShdw blurRad="38100" dist="38100" dir="2700000" algn="tl">
                    <a:srgbClr val="000000">
                      <a:alpha val="43137"/>
                    </a:srgbClr>
                  </a:outerShdw>
                </a:effectLst>
              </a:rPr>
              <a:t>. </a:t>
            </a:r>
            <a:endParaRPr lang="es-PE" sz="2200" dirty="0" smtClean="0">
              <a:effectLst>
                <a:outerShdw blurRad="38100" dist="38100" dir="2700000" algn="tl">
                  <a:srgbClr val="000000">
                    <a:alpha val="43137"/>
                  </a:srgbClr>
                </a:outerShdw>
              </a:effectLst>
            </a:endParaRPr>
          </a:p>
          <a:p>
            <a:r>
              <a:rPr lang="es-PE" sz="1800" dirty="0" smtClean="0">
                <a:effectLst>
                  <a:outerShdw blurRad="38100" dist="38100" dir="2700000" algn="tl">
                    <a:srgbClr val="000000">
                      <a:alpha val="43137"/>
                    </a:srgbClr>
                  </a:outerShdw>
                </a:effectLst>
              </a:rPr>
              <a:t>(</a:t>
            </a:r>
            <a:r>
              <a:rPr lang="es-PE" sz="1800" dirty="0" err="1" smtClean="0">
                <a:effectLst>
                  <a:outerShdw blurRad="38100" dist="38100" dir="2700000" algn="tl">
                    <a:srgbClr val="000000">
                      <a:alpha val="43137"/>
                    </a:srgbClr>
                  </a:outerShdw>
                </a:effectLst>
              </a:rPr>
              <a:t>S.Vicente</a:t>
            </a:r>
            <a:r>
              <a:rPr lang="es-PE" sz="1800" dirty="0" smtClean="0">
                <a:effectLst>
                  <a:outerShdw blurRad="38100" dist="38100" dir="2700000" algn="tl">
                    <a:srgbClr val="000000">
                      <a:alpha val="43137"/>
                    </a:srgbClr>
                  </a:outerShdw>
                </a:effectLst>
              </a:rPr>
              <a:t> de Paúl IX,82)</a:t>
            </a:r>
          </a:p>
        </p:txBody>
      </p:sp>
    </p:spTree>
    <p:extLst>
      <p:ext uri="{BB962C8B-B14F-4D97-AF65-F5344CB8AC3E}">
        <p14:creationId xmlns:p14="http://schemas.microsoft.com/office/powerpoint/2010/main" val="303651283"/>
      </p:ext>
    </p:extLst>
  </p:cSld>
  <p:clrMapOvr>
    <a:masterClrMapping/>
  </p:clrMapOvr>
  <p:transition spd="slow" advTm="31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0"/>
                                  </p:iterate>
                                  <p:childTnLst>
                                    <p:set>
                                      <p:cBhvr>
                                        <p:cTn id="6" dur="1" fill="hold">
                                          <p:stCondLst>
                                            <p:cond delay="0"/>
                                          </p:stCondLst>
                                        </p:cTn>
                                        <p:tgtEl>
                                          <p:spTgt spid="47107"/>
                                        </p:tgtEl>
                                        <p:attrNameLst>
                                          <p:attrName>style.visibility</p:attrName>
                                        </p:attrNameLst>
                                      </p:cBhvr>
                                      <p:to>
                                        <p:strVal val="visible"/>
                                      </p:to>
                                    </p:set>
                                    <p:anim calcmode="lin" valueType="num">
                                      <p:cBhvr>
                                        <p:cTn id="7" dur="75" fill="hold"/>
                                        <p:tgtEl>
                                          <p:spTgt spid="47107"/>
                                        </p:tgtEl>
                                        <p:attrNameLst>
                                          <p:attrName>ppt_w</p:attrName>
                                        </p:attrNameLst>
                                      </p:cBhvr>
                                      <p:tavLst>
                                        <p:tav tm="0">
                                          <p:val>
                                            <p:fltVal val="0"/>
                                          </p:val>
                                        </p:tav>
                                        <p:tav tm="100000">
                                          <p:val>
                                            <p:strVal val="#ppt_w"/>
                                          </p:val>
                                        </p:tav>
                                      </p:tavLst>
                                    </p:anim>
                                    <p:anim calcmode="lin" valueType="num">
                                      <p:cBhvr>
                                        <p:cTn id="8" dur="75" fill="hold"/>
                                        <p:tgtEl>
                                          <p:spTgt spid="471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54" y="447514"/>
            <a:ext cx="7991840" cy="5939638"/>
          </a:xfrm>
          <a:prstGeom prst="rect">
            <a:avLst/>
          </a:prstGeom>
        </p:spPr>
      </p:pic>
      <p:sp>
        <p:nvSpPr>
          <p:cNvPr id="4" name="3 Rectángulo"/>
          <p:cNvSpPr/>
          <p:nvPr/>
        </p:nvSpPr>
        <p:spPr>
          <a:xfrm>
            <a:off x="4308243" y="447514"/>
            <a:ext cx="3313728"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s-ES_tradnl" sz="3600" b="1" dirty="0">
                <a:ln w="11430"/>
                <a:solidFill>
                  <a:srgbClr val="FFFF00"/>
                </a:solidFill>
                <a:effectLst>
                  <a:outerShdw blurRad="50800" dist="38100" algn="l" rotWithShape="0">
                    <a:prstClr val="black"/>
                  </a:outerShdw>
                </a:effectLst>
                <a:cs typeface="Times New Roman" pitchFamily="18" charset="0"/>
              </a:rPr>
              <a:t>Compromiso: </a:t>
            </a:r>
            <a:endParaRPr lang="es-PE" sz="3600" b="1" dirty="0">
              <a:ln w="11430"/>
              <a:solidFill>
                <a:srgbClr val="FFFF00"/>
              </a:solidFill>
              <a:effectLst>
                <a:outerShdw blurRad="50800" dist="38100" algn="l" rotWithShape="0">
                  <a:prstClr val="black"/>
                </a:outerShdw>
              </a:effectLst>
              <a:latin typeface="Times New Roman" pitchFamily="18" charset="0"/>
              <a:cs typeface="Times New Roman" pitchFamily="18" charset="0"/>
            </a:endParaRPr>
          </a:p>
        </p:txBody>
      </p:sp>
      <p:sp>
        <p:nvSpPr>
          <p:cNvPr id="46082" name="Rectangle 3"/>
          <p:cNvSpPr>
            <a:spLocks noGrp="1" noChangeArrowheads="1"/>
          </p:cNvSpPr>
          <p:nvPr>
            <p:ph type="subTitle" idx="1"/>
          </p:nvPr>
        </p:nvSpPr>
        <p:spPr>
          <a:xfrm>
            <a:off x="3125336" y="1152412"/>
            <a:ext cx="5445457" cy="3078393"/>
          </a:xfrm>
        </p:spPr>
        <p:txBody>
          <a:bodyPr/>
          <a:lstStyle/>
          <a:p>
            <a:pPr marL="342900" lvl="0" indent="-342900" eaLnBrk="1" hangingPunct="1">
              <a:buFont typeface="Arial" panose="020B0604020202020204" pitchFamily="34" charset="0"/>
              <a:buChar char="•"/>
            </a:pPr>
            <a:r>
              <a:rPr lang="es-PE" b="1" dirty="0" smtClean="0">
                <a:solidFill>
                  <a:srgbClr val="002060"/>
                </a:solidFill>
                <a:effectLst>
                  <a:glow rad="101600">
                    <a:srgbClr val="FFFFFF">
                      <a:alpha val="40000"/>
                    </a:srgbClr>
                  </a:glow>
                  <a:outerShdw blurRad="50800" dist="38100" algn="l" rotWithShape="0">
                    <a:srgbClr val="FFFFFF"/>
                  </a:outerShdw>
                </a:effectLst>
                <a:latin typeface="Comic Sans MS" panose="030F0702030302020204" pitchFamily="66" charset="0"/>
              </a:rPr>
              <a:t>Vivir </a:t>
            </a:r>
            <a:r>
              <a:rPr lang="es-PE" b="1" dirty="0">
                <a:solidFill>
                  <a:srgbClr val="002060"/>
                </a:solidFill>
                <a:effectLst>
                  <a:glow rad="101600">
                    <a:srgbClr val="FFFFFF">
                      <a:alpha val="40000"/>
                    </a:srgbClr>
                  </a:glow>
                  <a:outerShdw blurRad="50800" dist="38100" algn="l" rotWithShape="0">
                    <a:srgbClr val="FFFFFF"/>
                  </a:outerShdw>
                </a:effectLst>
                <a:latin typeface="Comic Sans MS" panose="030F0702030302020204" pitchFamily="66" charset="0"/>
              </a:rPr>
              <a:t>la semana con la indicación de María, haciendo de corazón lo que Jesús me sugiera y en ello gustar de su alegría</a:t>
            </a:r>
            <a:r>
              <a:rPr lang="es-PE" b="1" dirty="0" smtClean="0">
                <a:solidFill>
                  <a:srgbClr val="002060"/>
                </a:solidFill>
                <a:effectLst>
                  <a:glow rad="101600">
                    <a:srgbClr val="FFFFFF">
                      <a:alpha val="40000"/>
                    </a:srgbClr>
                  </a:glow>
                  <a:outerShdw blurRad="50800" dist="38100" algn="l" rotWithShape="0">
                    <a:srgbClr val="FFFFFF"/>
                  </a:outerShdw>
                </a:effectLst>
                <a:latin typeface="Comic Sans MS" panose="030F0702030302020204" pitchFamily="66" charset="0"/>
              </a:rPr>
              <a:t>.</a:t>
            </a:r>
          </a:p>
        </p:txBody>
      </p:sp>
    </p:spTree>
    <p:extLst>
      <p:ext uri="{BB962C8B-B14F-4D97-AF65-F5344CB8AC3E}">
        <p14:creationId xmlns:p14="http://schemas.microsoft.com/office/powerpoint/2010/main" val="716910868"/>
      </p:ext>
    </p:extLst>
  </p:cSld>
  <p:clrMapOvr>
    <a:masterClrMapping/>
  </p:clrMapOvr>
  <mc:AlternateContent xmlns:mc="http://schemas.openxmlformats.org/markup-compatibility/2006" xmlns:p14="http://schemas.microsoft.com/office/powerpoint/2010/main">
    <mc:Choice Requires="p14">
      <p:transition spd="slow" p14:dur="1400" advTm="29000">
        <p14:doors dir="vert"/>
      </p:transition>
    </mc:Choice>
    <mc:Fallback xmlns="">
      <p:transition spd="slow"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1750" fill="hold"/>
                                        <p:tgtEl>
                                          <p:spTgt spid="46082"/>
                                        </p:tgtEl>
                                        <p:attrNameLst>
                                          <p:attrName>ppt_w</p:attrName>
                                        </p:attrNameLst>
                                      </p:cBhvr>
                                      <p:tavLst>
                                        <p:tav tm="0">
                                          <p:val>
                                            <p:fltVal val="0"/>
                                          </p:val>
                                        </p:tav>
                                        <p:tav tm="100000">
                                          <p:val>
                                            <p:strVal val="#ppt_w"/>
                                          </p:val>
                                        </p:tav>
                                      </p:tavLst>
                                    </p:anim>
                                    <p:anim calcmode="lin" valueType="num">
                                      <p:cBhvr>
                                        <p:cTn id="8" dur="1750" fill="hold"/>
                                        <p:tgtEl>
                                          <p:spTgt spid="460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63" y="451438"/>
            <a:ext cx="8140512" cy="5935714"/>
          </a:xfrm>
          <a:prstGeom prst="rect">
            <a:avLst/>
          </a:prstGeom>
          <a:scene3d>
            <a:camera prst="orthographicFront"/>
            <a:lightRig rig="threePt" dir="t"/>
          </a:scene3d>
          <a:sp3d>
            <a:bevelT prst="convex"/>
          </a:sp3d>
        </p:spPr>
      </p:pic>
      <p:sp>
        <p:nvSpPr>
          <p:cNvPr id="3081" name="Rectangle 9"/>
          <p:cNvSpPr>
            <a:spLocks noChangeArrowheads="1"/>
          </p:cNvSpPr>
          <p:nvPr/>
        </p:nvSpPr>
        <p:spPr bwMode="auto">
          <a:xfrm>
            <a:off x="3278475" y="442091"/>
            <a:ext cx="25922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_tradnl" sz="2400" b="1" dirty="0">
                <a:solidFill>
                  <a:srgbClr val="FFFFFF"/>
                </a:solidFill>
                <a:effectLst>
                  <a:outerShdw blurRad="50800" dist="38100" algn="l" rotWithShape="0">
                    <a:prstClr val="black"/>
                  </a:outerShdw>
                </a:effectLst>
                <a:latin typeface="Kristen ITC" pitchFamily="66" charset="0"/>
                <a:ea typeface="Times New Roman" pitchFamily="18" charset="0"/>
                <a:cs typeface="Arial" pitchFamily="34" charset="0"/>
              </a:rPr>
              <a:t>Oración final </a:t>
            </a:r>
            <a:endParaRPr lang="es-ES_tradnl" sz="3200" dirty="0">
              <a:solidFill>
                <a:srgbClr val="FFFFFF"/>
              </a:solidFill>
              <a:effectLst>
                <a:outerShdw blurRad="50800" dist="38100" algn="l" rotWithShape="0">
                  <a:prstClr val="black"/>
                </a:outerShdw>
              </a:effectLst>
              <a:latin typeface="Arial" pitchFamily="34" charset="0"/>
            </a:endParaRPr>
          </a:p>
        </p:txBody>
      </p:sp>
      <p:sp>
        <p:nvSpPr>
          <p:cNvPr id="5" name="4 Rectángulo"/>
          <p:cNvSpPr/>
          <p:nvPr/>
        </p:nvSpPr>
        <p:spPr>
          <a:xfrm>
            <a:off x="504363" y="903756"/>
            <a:ext cx="5022981" cy="5262979"/>
          </a:xfrm>
          <a:prstGeom prst="rect">
            <a:avLst/>
          </a:prstGeom>
        </p:spPr>
        <p:txBody>
          <a:bodyPr wrap="square">
            <a:spAutoFit/>
          </a:bodyPr>
          <a:lstStyle/>
          <a:p>
            <a:pPr algn="ctr" fontAlgn="base">
              <a:spcBef>
                <a:spcPct val="0"/>
              </a:spcBef>
              <a:spcAft>
                <a:spcPct val="0"/>
              </a:spcAft>
            </a:pPr>
            <a:r>
              <a:rPr lang="es-ES" sz="2400"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María, señora nuestra, así como en </a:t>
            </a:r>
            <a:r>
              <a:rPr lang="es-ES" sz="2400" i="1" dirty="0" err="1">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Caná</a:t>
            </a:r>
            <a:r>
              <a:rPr lang="es-ES" sz="2400"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 fuiste sensible a la necesidad de esos esposos,  y buscaste una solución al problema que tenían,  haciendo que tu Hijo se manifestara y actuara,                    te pido que hoy mires mi vida,                          la de mi familia, </a:t>
            </a:r>
            <a:endParaRPr lang="es-PE" sz="2400"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r>
              <a:rPr lang="es-ES" sz="2400"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la de mi comunidad,                               la de mi parroquia </a:t>
            </a:r>
            <a:endParaRPr lang="es-PE" sz="2400"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r>
              <a:rPr lang="es-ES" sz="2400"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e intercedas por cada uno de nosotros ante tu HIJO, </a:t>
            </a:r>
            <a:r>
              <a:rPr lang="es-PE" sz="2400"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rPr>
              <a:t>pues en muchas ocasiones también se nos acaba </a:t>
            </a:r>
          </a:p>
        </p:txBody>
      </p:sp>
    </p:spTree>
    <p:extLst>
      <p:ext uri="{BB962C8B-B14F-4D97-AF65-F5344CB8AC3E}">
        <p14:creationId xmlns:p14="http://schemas.microsoft.com/office/powerpoint/2010/main" val="143088372"/>
      </p:ext>
    </p:extLst>
  </p:cSld>
  <p:clrMapOvr>
    <a:masterClrMapping/>
  </p:clrMapOvr>
  <mc:AlternateContent xmlns:mc="http://schemas.openxmlformats.org/markup-compatibility/2006" xmlns:p14="http://schemas.microsoft.com/office/powerpoint/2010/main">
    <mc:Choice Requires="p14">
      <p:transition spd="slow" p14:dur="1600" advTm="30000">
        <p14:prism dir="u" isInverted="1"/>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b="1368"/>
          <a:stretch/>
        </p:blipFill>
        <p:spPr>
          <a:xfrm>
            <a:off x="464022" y="436728"/>
            <a:ext cx="8106771" cy="5874131"/>
          </a:xfrm>
          <a:prstGeom prst="rect">
            <a:avLst/>
          </a:prstGeom>
          <a:scene3d>
            <a:camera prst="orthographicFront"/>
            <a:lightRig rig="threePt" dir="t"/>
          </a:scene3d>
          <a:sp3d>
            <a:bevelT prst="convex"/>
          </a:sp3d>
        </p:spPr>
      </p:pic>
      <p:sp>
        <p:nvSpPr>
          <p:cNvPr id="5" name="5 Subtítulo"/>
          <p:cNvSpPr txBox="1">
            <a:spLocks/>
          </p:cNvSpPr>
          <p:nvPr/>
        </p:nvSpPr>
        <p:spPr bwMode="auto">
          <a:xfrm>
            <a:off x="736069" y="586850"/>
            <a:ext cx="4640611" cy="5895834"/>
          </a:xfrm>
          <a:prstGeom prst="rect">
            <a:avLst/>
          </a:prstGeom>
          <a:noFill/>
          <a:ln w="9525">
            <a:noFill/>
            <a:miter lim="800000"/>
            <a:headEnd/>
            <a:tailEnd/>
          </a:ln>
        </p:spPr>
        <p:txBody>
          <a:bodyPr vert="horz" wrap="square" lIns="91440" tIns="45720" rIns="91440" bIns="45720" numCol="1" anchor="t" anchorCtr="0" compatLnSpc="1"/>
          <a:lstStyle/>
          <a:p>
            <a:pPr algn="ctr" eaLnBrk="0" fontAlgn="base" hangingPunct="0">
              <a:spcAft>
                <a:spcPct val="0"/>
              </a:spcAft>
              <a:defRPr/>
            </a:pPr>
            <a:r>
              <a:rPr lang="es-ES_tradnl" sz="2400" i="1" kern="0" dirty="0">
                <a:solidFill>
                  <a:srgbClr val="000000"/>
                </a:solidFill>
                <a:latin typeface="Comic Sans MS" panose="030F0702030302020204" pitchFamily="66" charset="0"/>
              </a:rPr>
              <a:t> </a:t>
            </a:r>
            <a:r>
              <a:rPr lang="es-PE" sz="2400" i="1" kern="0" dirty="0">
                <a:solidFill>
                  <a:srgbClr val="000000"/>
                </a:solidFill>
                <a:latin typeface="Comic Sans MS" panose="030F0702030302020204" pitchFamily="66" charset="0"/>
              </a:rPr>
              <a:t>el vino de la esperanza, de la ilusión, de las fuerzas para luchar, para seguir esperando; </a:t>
            </a:r>
            <a:r>
              <a:rPr lang="es-ES" sz="2400" i="1" kern="0" dirty="0">
                <a:solidFill>
                  <a:srgbClr val="000000"/>
                </a:solidFill>
                <a:latin typeface="Comic Sans MS" panose="030F0702030302020204" pitchFamily="66" charset="0"/>
              </a:rPr>
              <a:t> </a:t>
            </a:r>
            <a:r>
              <a:rPr lang="es-PE" sz="2400" i="1" kern="0" dirty="0">
                <a:solidFill>
                  <a:srgbClr val="000000"/>
                </a:solidFill>
                <a:latin typeface="Comic Sans MS" panose="030F0702030302020204" pitchFamily="66" charset="0"/>
              </a:rPr>
              <a:t>por eso, señora, como lo hiciste entonces, llévanos a tu HIJO, porque Él manifiesta su amor en lo que somos y                      en lo que hacemos. </a:t>
            </a:r>
          </a:p>
          <a:p>
            <a:pPr algn="ctr" eaLnBrk="0" fontAlgn="base" hangingPunct="0">
              <a:spcAft>
                <a:spcPct val="0"/>
              </a:spcAft>
              <a:defRPr/>
            </a:pPr>
            <a:r>
              <a:rPr lang="es-ES" sz="2400" i="1" kern="0" dirty="0">
                <a:solidFill>
                  <a:srgbClr val="000000"/>
                </a:solidFill>
                <a:latin typeface="Comic Sans MS" panose="030F0702030302020204" pitchFamily="66" charset="0"/>
              </a:rPr>
              <a:t>Hoy, nuevamente dile a tu HIJO lo que estamos viviendo, y pídele que nos llene de su amor y de su paz, para que hoy podamos experimentar su gracia y su bendición.                       </a:t>
            </a:r>
            <a:r>
              <a:rPr lang="es-ES_tradnl" sz="2400" i="1" kern="0" dirty="0">
                <a:solidFill>
                  <a:srgbClr val="000000"/>
                </a:solidFill>
                <a:latin typeface="Comic Sans MS" panose="030F0702030302020204" pitchFamily="66" charset="0"/>
              </a:rPr>
              <a:t>Que así sea.</a:t>
            </a:r>
            <a:endParaRPr lang="es-PE" sz="2400" i="1" kern="0" dirty="0">
              <a:solidFill>
                <a:srgbClr val="000000"/>
              </a:solidFill>
              <a:latin typeface="Comic Sans MS" panose="030F0702030302020204" pitchFamily="66" charset="0"/>
            </a:endParaRPr>
          </a:p>
          <a:p>
            <a:pPr algn="ctr" eaLnBrk="0" fontAlgn="base" hangingPunct="0">
              <a:spcAft>
                <a:spcPct val="0"/>
              </a:spcAft>
              <a:defRPr/>
            </a:pPr>
            <a:endParaRPr lang="es-PE" sz="2400" i="1" kern="0" dirty="0">
              <a:solidFill>
                <a:srgbClr val="000000"/>
              </a:solidFill>
              <a:latin typeface="Comic Sans MS" panose="030F0702030302020204" pitchFamily="66" charset="0"/>
            </a:endParaRPr>
          </a:p>
          <a:p>
            <a:pPr algn="ctr" eaLnBrk="0" fontAlgn="base" hangingPunct="0">
              <a:spcAft>
                <a:spcPct val="0"/>
              </a:spcAft>
              <a:defRPr/>
            </a:pPr>
            <a:endParaRPr lang="es-PE" sz="2400" i="1" kern="0" dirty="0">
              <a:solidFill>
                <a:srgbClr val="000000"/>
              </a:solidFill>
              <a:latin typeface="Comic Sans MS" panose="030F0702030302020204" pitchFamily="66" charset="0"/>
            </a:endParaRPr>
          </a:p>
          <a:p>
            <a:pPr algn="ctr" eaLnBrk="0" fontAlgn="base" hangingPunct="0">
              <a:spcAft>
                <a:spcPct val="0"/>
              </a:spcAft>
              <a:defRPr/>
            </a:pPr>
            <a:endParaRPr lang="es-PE" sz="2400" i="1" kern="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258086819"/>
      </p:ext>
    </p:extLst>
  </p:cSld>
  <p:clrMapOvr>
    <a:masterClrMapping/>
  </p:clrMapOvr>
  <mc:AlternateContent xmlns:mc="http://schemas.openxmlformats.org/markup-compatibility/2006" xmlns:p14="http://schemas.microsoft.com/office/powerpoint/2010/main">
    <mc:Choice Requires="p14">
      <p:transition spd="slow" p14:dur="1600" advTm="29000">
        <p14:prism dir="u" isInverted="1"/>
      </p:transition>
    </mc:Choice>
    <mc:Fallback xmlns="">
      <p:transition spd="slow"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2407" t="5829"/>
          <a:stretch/>
        </p:blipFill>
        <p:spPr>
          <a:xfrm>
            <a:off x="509666" y="434716"/>
            <a:ext cx="8022774" cy="5946612"/>
          </a:xfrm>
          <a:prstGeom prst="rect">
            <a:avLst/>
          </a:prstGeom>
          <a:scene3d>
            <a:camera prst="orthographicFront"/>
            <a:lightRig rig="threePt" dir="t"/>
          </a:scene3d>
          <a:sp3d>
            <a:bevelT prst="convex"/>
          </a:sp3d>
        </p:spPr>
      </p:pic>
      <p:sp>
        <p:nvSpPr>
          <p:cNvPr id="4" name="3 Rectángulo"/>
          <p:cNvSpPr/>
          <p:nvPr/>
        </p:nvSpPr>
        <p:spPr>
          <a:xfrm>
            <a:off x="4557906" y="692696"/>
            <a:ext cx="2328651" cy="400110"/>
          </a:xfrm>
          <a:prstGeom prst="rect">
            <a:avLst/>
          </a:prstGeom>
        </p:spPr>
        <p:txBody>
          <a:bodyPr wrap="none">
            <a:spAutoFit/>
          </a:bodyPr>
          <a:lstStyle/>
          <a:p>
            <a:pPr fontAlgn="base">
              <a:spcBef>
                <a:spcPct val="0"/>
              </a:spcBef>
              <a:spcAft>
                <a:spcPct val="0"/>
              </a:spcAft>
            </a:pPr>
            <a:r>
              <a:rPr lang="es-ES_tradnl" sz="2000" b="1" dirty="0">
                <a:solidFill>
                  <a:srgbClr val="C00000"/>
                </a:solidFill>
                <a:effectLst>
                  <a:outerShdw blurRad="38100" dist="38100" dir="2700000" algn="tl">
                    <a:srgbClr val="000000">
                      <a:alpha val="43137"/>
                    </a:srgbClr>
                  </a:outerShdw>
                </a:effectLst>
                <a:latin typeface="Swis721 BT" pitchFamily="34" charset="0"/>
              </a:rPr>
              <a:t>AMBIENTACIÓN:</a:t>
            </a:r>
            <a:r>
              <a:rPr lang="es-ES_tradnl" sz="2000" dirty="0">
                <a:solidFill>
                  <a:srgbClr val="C00000"/>
                </a:solidFill>
                <a:effectLst>
                  <a:outerShdw blurRad="38100" dist="38100" dir="2700000" algn="tl">
                    <a:srgbClr val="000000">
                      <a:alpha val="43137"/>
                    </a:srgbClr>
                  </a:outerShdw>
                </a:effectLst>
                <a:latin typeface="Swis721 BT" pitchFamily="34" charset="0"/>
              </a:rPr>
              <a:t> </a:t>
            </a:r>
            <a:endParaRPr lang="es-PE" sz="2000" dirty="0">
              <a:solidFill>
                <a:srgbClr val="C00000"/>
              </a:solidFill>
              <a:effectLst>
                <a:outerShdw blurRad="38100" dist="38100" dir="2700000" algn="tl">
                  <a:srgbClr val="000000">
                    <a:alpha val="43137"/>
                  </a:srgbClr>
                </a:outerShdw>
              </a:effectLst>
              <a:latin typeface="Swis721 BT" pitchFamily="34" charset="0"/>
            </a:endParaRPr>
          </a:p>
        </p:txBody>
      </p:sp>
      <p:sp>
        <p:nvSpPr>
          <p:cNvPr id="3" name="2 Marcador de contenido"/>
          <p:cNvSpPr>
            <a:spLocks noGrp="1"/>
          </p:cNvSpPr>
          <p:nvPr>
            <p:ph idx="1"/>
          </p:nvPr>
        </p:nvSpPr>
        <p:spPr>
          <a:xfrm>
            <a:off x="2203554" y="3114842"/>
            <a:ext cx="6328886" cy="2933576"/>
          </a:xfrm>
        </p:spPr>
        <p:txBody>
          <a:bodyPr/>
          <a:lstStyle/>
          <a:p>
            <a:pPr marL="0" indent="0" algn="ctr">
              <a:spcBef>
                <a:spcPts val="0"/>
              </a:spcBef>
              <a:buNone/>
            </a:pPr>
            <a:r>
              <a:rPr lang="es-ES_tradnl"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    Las lecturas de este domingo nos dejan oír campanas de boda. </a:t>
            </a:r>
            <a:r>
              <a:rPr lang="es-PE"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El </a:t>
            </a:r>
            <a:r>
              <a:rPr lang="es-PE" sz="2400" b="1" i="1" dirty="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profeta Isaías nos presenta a Jerusalén, la novia con la que el Señor quiere contraer matrimonio. Esos desposorios, anunciados por los profetas, se han hecho realidad en Jesús, que riega su banquete de </a:t>
            </a:r>
            <a:r>
              <a:rPr lang="es-PE"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bodas con </a:t>
            </a:r>
            <a:r>
              <a:rPr lang="es-PE" sz="2400" b="1" i="1" dirty="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el mejor de los vinos para celebrar así que la </a:t>
            </a:r>
            <a:r>
              <a:rPr lang="es-PE"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gloria </a:t>
            </a:r>
            <a:r>
              <a:rPr lang="es-PE" sz="2400" b="1" i="1" dirty="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de Dios habita </a:t>
            </a:r>
            <a:r>
              <a:rPr lang="es-PE"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en medio </a:t>
            </a:r>
            <a:r>
              <a:rPr lang="es-PE" sz="2400" b="1" i="1" dirty="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rPr>
              <a:t>de este mundo.</a:t>
            </a:r>
            <a:endParaRPr lang="es-ES_tradnl" sz="2400" b="1" i="1" dirty="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endParaRPr>
          </a:p>
          <a:p>
            <a:pPr marL="0" indent="0" algn="ctr">
              <a:spcBef>
                <a:spcPts val="0"/>
              </a:spcBef>
              <a:buNone/>
            </a:pPr>
            <a:endParaRPr lang="es-ES_tradnl" sz="2400" b="1" i="1" dirty="0" smtClean="0">
              <a:solidFill>
                <a:schemeClr val="accent4">
                  <a:lumMod val="95000"/>
                  <a:lumOff val="5000"/>
                </a:schemeClr>
              </a:solidFill>
              <a:effectLst>
                <a:glow rad="63500">
                  <a:schemeClr val="bg1">
                    <a:alpha val="40000"/>
                  </a:schemeClr>
                </a:glow>
                <a:outerShdw blurRad="50800" dist="38100" algn="l" rotWithShape="0">
                  <a:schemeClr val="bg1"/>
                </a:outerShdw>
              </a:effectLst>
              <a:latin typeface="Arial Narrow" panose="020B0606020202030204" pitchFamily="34" charset="0"/>
            </a:endParaRPr>
          </a:p>
        </p:txBody>
      </p:sp>
      <p:sp>
        <p:nvSpPr>
          <p:cNvPr id="9" name="2 Marcador de contenido"/>
          <p:cNvSpPr txBox="1">
            <a:spLocks/>
          </p:cNvSpPr>
          <p:nvPr/>
        </p:nvSpPr>
        <p:spPr bwMode="auto">
          <a:xfrm>
            <a:off x="755576" y="2025617"/>
            <a:ext cx="2448272"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endParaRPr lang="es-ES_tradnl" sz="2400" i="1" kern="0" dirty="0" smtClean="0">
              <a:solidFill>
                <a:srgbClr val="660033"/>
              </a:solidFill>
              <a:latin typeface="Arial Narrow" panose="020B0606020202030204" pitchFamily="34" charset="0"/>
            </a:endParaRPr>
          </a:p>
        </p:txBody>
      </p:sp>
    </p:spTree>
    <p:extLst>
      <p:ext uri="{BB962C8B-B14F-4D97-AF65-F5344CB8AC3E}">
        <p14:creationId xmlns:p14="http://schemas.microsoft.com/office/powerpoint/2010/main" val="820811205"/>
      </p:ext>
    </p:extLst>
  </p:cSld>
  <p:clrMapOvr>
    <a:masterClrMapping/>
  </p:clrMapOvr>
  <mc:AlternateContent xmlns:mc="http://schemas.openxmlformats.org/markup-compatibility/2006" xmlns:p14="http://schemas.microsoft.com/office/powerpoint/2010/main">
    <mc:Choice Requires="p14">
      <p:transition spd="slow" p14:dur="1200" advTm="30000">
        <p14:prism/>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2361850" y="6368004"/>
            <a:ext cx="4764407" cy="430887"/>
          </a:xfrm>
          <a:prstGeom prst="rect">
            <a:avLst/>
          </a:prstGeom>
          <a:solidFill>
            <a:srgbClr val="DEC16D"/>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rgbClr val="C00000"/>
                </a:solidFill>
                <a:latin typeface="Poor Richard" pitchFamily="18" charset="0"/>
              </a:rPr>
              <a:t>Texto de </a:t>
            </a:r>
            <a:r>
              <a:rPr lang="es-PE" sz="1050" dirty="0" err="1">
                <a:solidFill>
                  <a:srgbClr val="C00000"/>
                </a:solidFill>
                <a:latin typeface="Poor Richard" pitchFamily="18" charset="0"/>
              </a:rPr>
              <a:t>Lectio</a:t>
            </a:r>
            <a:r>
              <a:rPr lang="es-PE" sz="1050" dirty="0">
                <a:solidFill>
                  <a:srgbClr val="C00000"/>
                </a:solidFill>
                <a:latin typeface="Poor Richard" pitchFamily="18" charset="0"/>
              </a:rPr>
              <a:t> Divina:  Padre César Chávez  </a:t>
            </a:r>
            <a:r>
              <a:rPr lang="es-PE" sz="1050" dirty="0" err="1">
                <a:solidFill>
                  <a:srgbClr val="C00000"/>
                </a:solidFill>
                <a:latin typeface="Poor Richard" pitchFamily="18" charset="0"/>
              </a:rPr>
              <a:t>Alva</a:t>
            </a:r>
            <a:r>
              <a:rPr lang="es-PE" sz="1050" dirty="0">
                <a:solidFill>
                  <a:srgbClr val="C00000"/>
                </a:solidFill>
                <a:latin typeface="Poor Richard" pitchFamily="18" charset="0"/>
              </a:rPr>
              <a:t> (Chuno) </a:t>
            </a:r>
            <a:r>
              <a:rPr lang="es-PE" sz="1050" dirty="0" err="1">
                <a:solidFill>
                  <a:srgbClr val="C00000"/>
                </a:solidFill>
                <a:latin typeface="Poor Richard" pitchFamily="18" charset="0"/>
              </a:rPr>
              <a:t>C.ongregación</a:t>
            </a:r>
            <a:r>
              <a:rPr lang="es-PE" sz="1050" dirty="0">
                <a:solidFill>
                  <a:srgbClr val="C00000"/>
                </a:solidFill>
                <a:latin typeface="Poor Richard" pitchFamily="18" charset="0"/>
              </a:rPr>
              <a:t> de la Misión.</a:t>
            </a:r>
          </a:p>
          <a:p>
            <a:pPr algn="ctr" fontAlgn="base">
              <a:spcAft>
                <a:spcPct val="0"/>
              </a:spcAft>
              <a:defRPr/>
            </a:pPr>
            <a:r>
              <a:rPr lang="es-PE" sz="1050" dirty="0">
                <a:solidFill>
                  <a:srgbClr val="C00000"/>
                </a:solidFill>
                <a:latin typeface="Poor Richard" pitchFamily="18" charset="0"/>
              </a:rPr>
              <a:t> </a:t>
            </a:r>
            <a:r>
              <a:rPr lang="es-PE" sz="1050" dirty="0" err="1">
                <a:solidFill>
                  <a:srgbClr val="C00000"/>
                </a:solidFill>
                <a:latin typeface="Poor Richard" pitchFamily="18" charset="0"/>
              </a:rPr>
              <a:t>Power</a:t>
            </a:r>
            <a:r>
              <a:rPr lang="es-PE" sz="1050" dirty="0">
                <a:solidFill>
                  <a:srgbClr val="C00000"/>
                </a:solidFill>
                <a:latin typeface="Poor Richard" pitchFamily="18" charset="0"/>
              </a:rPr>
              <a:t> Point :  Sor Pilar Caycho Vela  - Hija de la Caridad de San Vicente de Paúl</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65" y="459658"/>
            <a:ext cx="8044070" cy="5938684"/>
          </a:xfrm>
          <a:prstGeom prst="rect">
            <a:avLst/>
          </a:prstGeom>
        </p:spPr>
      </p:pic>
    </p:spTree>
    <p:extLst>
      <p:ext uri="{BB962C8B-B14F-4D97-AF65-F5344CB8AC3E}">
        <p14:creationId xmlns:p14="http://schemas.microsoft.com/office/powerpoint/2010/main" val="341598100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l="689"/>
          <a:stretch/>
        </p:blipFill>
        <p:spPr>
          <a:xfrm>
            <a:off x="509665" y="441478"/>
            <a:ext cx="8058574" cy="5945674"/>
          </a:xfrm>
          <a:prstGeom prst="rect">
            <a:avLst/>
          </a:prstGeom>
        </p:spPr>
      </p:pic>
      <p:sp>
        <p:nvSpPr>
          <p:cNvPr id="4" name="3 Rectángulo"/>
          <p:cNvSpPr/>
          <p:nvPr/>
        </p:nvSpPr>
        <p:spPr>
          <a:xfrm>
            <a:off x="2202094" y="926677"/>
            <a:ext cx="2465740" cy="523220"/>
          </a:xfrm>
          <a:prstGeom prst="rect">
            <a:avLst/>
          </a:prstGeom>
        </p:spPr>
        <p:txBody>
          <a:bodyPr wrap="none">
            <a:spAutoFit/>
          </a:bodyPr>
          <a:lstStyle/>
          <a:p>
            <a:pPr fontAlgn="base">
              <a:spcBef>
                <a:spcPct val="0"/>
              </a:spcBef>
              <a:spcAft>
                <a:spcPct val="0"/>
              </a:spcAft>
            </a:pPr>
            <a:r>
              <a:rPr lang="es-ES_tradnl" sz="2800" b="1" dirty="0">
                <a:solidFill>
                  <a:srgbClr val="C00000"/>
                </a:solidFill>
                <a:effectLst>
                  <a:outerShdw blurRad="38100" dist="38100" dir="2700000" algn="tl">
                    <a:srgbClr val="000000">
                      <a:alpha val="43137"/>
                    </a:srgbClr>
                  </a:outerShdw>
                </a:effectLst>
              </a:rPr>
              <a:t>Oración inicial</a:t>
            </a:r>
            <a:endParaRPr lang="es-PE" sz="2800" dirty="0">
              <a:solidFill>
                <a:srgbClr val="C00000"/>
              </a:solidFill>
              <a:effectLst>
                <a:outerShdw blurRad="38100" dist="38100" dir="2700000" algn="tl">
                  <a:srgbClr val="000000">
                    <a:alpha val="43137"/>
                  </a:srgbClr>
                </a:outerShdw>
              </a:effectLst>
            </a:endParaRPr>
          </a:p>
        </p:txBody>
      </p:sp>
      <p:sp>
        <p:nvSpPr>
          <p:cNvPr id="5" name="4 Rectángulo"/>
          <p:cNvSpPr/>
          <p:nvPr/>
        </p:nvSpPr>
        <p:spPr>
          <a:xfrm>
            <a:off x="4594614" y="1320452"/>
            <a:ext cx="3958635" cy="4924425"/>
          </a:xfrm>
          <a:prstGeom prst="rect">
            <a:avLst/>
          </a:prstGeom>
          <a:noFill/>
          <a:effectLst>
            <a:glow rad="228600">
              <a:schemeClr val="accent1">
                <a:satMod val="175000"/>
                <a:alpha val="40000"/>
              </a:schemeClr>
            </a:glow>
          </a:effectLst>
        </p:spPr>
        <p:txBody>
          <a:bodyPr wrap="square">
            <a:spAutoFit/>
          </a:bodyPr>
          <a:lstStyle/>
          <a:p>
            <a:pPr algn="ctr" fontAlgn="base">
              <a:spcBef>
                <a:spcPct val="0"/>
              </a:spcBef>
              <a:spcAft>
                <a:spcPct val="0"/>
              </a:spcAft>
            </a:pPr>
            <a:r>
              <a:rPr lang="es-ES_tradnl" sz="2600" i="1" dirty="0">
                <a:solidFill>
                  <a:srgbClr val="000000"/>
                </a:solidFill>
                <a:latin typeface="Tekton Pro" panose="020F0603020208020904" pitchFamily="34" charset="0"/>
              </a:rPr>
              <a:t> </a:t>
            </a:r>
            <a:r>
              <a:rPr lang="es-PE" sz="2400" i="1" dirty="0">
                <a:solidFill>
                  <a:srgbClr val="2D2DB9">
                    <a:lumMod val="50000"/>
                  </a:srgbClr>
                </a:solidFill>
                <a:latin typeface="Comic Sans MS" panose="030F0702030302020204" pitchFamily="66" charset="0"/>
              </a:rPr>
              <a:t>Invitados por la voz de María,</a:t>
            </a:r>
          </a:p>
          <a:p>
            <a:pPr algn="ctr" fontAlgn="base">
              <a:spcBef>
                <a:spcPct val="0"/>
              </a:spcBef>
              <a:spcAft>
                <a:spcPct val="0"/>
              </a:spcAft>
            </a:pPr>
            <a:r>
              <a:rPr lang="es-PE" sz="2400" i="1" dirty="0">
                <a:solidFill>
                  <a:srgbClr val="2D2DB9">
                    <a:lumMod val="50000"/>
                  </a:srgbClr>
                </a:solidFill>
                <a:latin typeface="Comic Sans MS" panose="030F0702030302020204" pitchFamily="66" charset="0"/>
              </a:rPr>
              <a:t>nos acercamos también nosotros, oh Cristo,</a:t>
            </a:r>
          </a:p>
          <a:p>
            <a:pPr algn="ctr" fontAlgn="base">
              <a:spcBef>
                <a:spcPct val="0"/>
              </a:spcBef>
              <a:spcAft>
                <a:spcPct val="0"/>
              </a:spcAft>
            </a:pPr>
            <a:r>
              <a:rPr lang="es-PE" sz="2400" i="1" dirty="0">
                <a:solidFill>
                  <a:srgbClr val="2D2DB9">
                    <a:lumMod val="50000"/>
                  </a:srgbClr>
                </a:solidFill>
                <a:latin typeface="Comic Sans MS" panose="030F0702030302020204" pitchFamily="66" charset="0"/>
              </a:rPr>
              <a:t>al milagro que cambia nuestra vida como el agua fue transformada en vino. </a:t>
            </a:r>
            <a:r>
              <a:rPr lang="es-PE" sz="2400" dirty="0">
                <a:solidFill>
                  <a:srgbClr val="2D2DB9">
                    <a:lumMod val="50000"/>
                  </a:srgbClr>
                </a:solidFill>
                <a:latin typeface="Comic Sans MS" panose="030F0702030302020204" pitchFamily="66" charset="0"/>
              </a:rPr>
              <a:t>Aumenta nuestra fe en tu paso, ¡Oh esposo de tu Iglesia!</a:t>
            </a:r>
          </a:p>
          <a:p>
            <a:pPr algn="ctr" fontAlgn="base">
              <a:spcBef>
                <a:spcPct val="0"/>
              </a:spcBef>
              <a:spcAft>
                <a:spcPct val="0"/>
              </a:spcAft>
            </a:pPr>
            <a:r>
              <a:rPr lang="es-PE" sz="2400" dirty="0">
                <a:solidFill>
                  <a:srgbClr val="2D2DB9">
                    <a:lumMod val="50000"/>
                  </a:srgbClr>
                </a:solidFill>
                <a:latin typeface="Comic Sans MS" panose="030F0702030302020204" pitchFamily="66" charset="0"/>
              </a:rPr>
              <a:t>y ayúdanos a creer que solo de Ti provienen la gracia y la verdad.</a:t>
            </a:r>
          </a:p>
        </p:txBody>
      </p:sp>
      <p:sp>
        <p:nvSpPr>
          <p:cNvPr id="6" name="5 Rectángulo"/>
          <p:cNvSpPr/>
          <p:nvPr/>
        </p:nvSpPr>
        <p:spPr>
          <a:xfrm>
            <a:off x="289498" y="4852318"/>
            <a:ext cx="8676456" cy="515526"/>
          </a:xfrm>
          <a:prstGeom prst="rect">
            <a:avLst/>
          </a:prstGeom>
          <a:noFill/>
          <a:effectLst>
            <a:glow rad="228600">
              <a:schemeClr val="accent1">
                <a:satMod val="175000"/>
                <a:alpha val="40000"/>
              </a:schemeClr>
            </a:glow>
          </a:effectLst>
        </p:spPr>
        <p:txBody>
          <a:bodyPr wrap="square">
            <a:spAutoFit/>
          </a:bodyPr>
          <a:lstStyle/>
          <a:p>
            <a:pPr algn="ctr" fontAlgn="base">
              <a:spcBef>
                <a:spcPct val="0"/>
              </a:spcBef>
              <a:spcAft>
                <a:spcPct val="0"/>
              </a:spcAft>
            </a:pPr>
            <a:endParaRPr lang="es-PE" sz="2750" dirty="0">
              <a:ln w="18415" cmpd="sng">
                <a:solidFill>
                  <a:srgbClr val="FFFFFF"/>
                </a:solidFill>
                <a:prstDash val="solid"/>
              </a:ln>
              <a:solidFill>
                <a:srgbClr val="FFFF00"/>
              </a:solidFill>
              <a:effectLst>
                <a:glow rad="139700">
                  <a:srgbClr val="000000">
                    <a:satMod val="175000"/>
                    <a:alpha val="40000"/>
                  </a:srgbClr>
                </a:glow>
                <a:outerShdw blurRad="63500" dir="3600000" algn="tl" rotWithShape="0">
                  <a:srgbClr val="000000">
                    <a:alpha val="70000"/>
                  </a:srgbClr>
                </a:outerShdw>
              </a:effectLst>
              <a:latin typeface="Tekton Pro" panose="020F0603020208020904" pitchFamily="34" charset="0"/>
            </a:endParaRPr>
          </a:p>
        </p:txBody>
      </p:sp>
      <p:sp>
        <p:nvSpPr>
          <p:cNvPr id="2" name="AutoShape 2" descr="http://www.conocereisdeverdad.org/pic/813_4_4858433fc71f8.jpg"/>
          <p:cNvSpPr>
            <a:spLocks noChangeAspect="1" noChangeArrowheads="1"/>
          </p:cNvSpPr>
          <p:nvPr/>
        </p:nvSpPr>
        <p:spPr bwMode="auto">
          <a:xfrm>
            <a:off x="63500" y="-136525"/>
            <a:ext cx="3619500" cy="224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7" name="AutoShape 6" descr="http://www.conocereisdeverdad.org/pic/813_4_4858433fc71f8.jpg"/>
          <p:cNvSpPr>
            <a:spLocks noChangeAspect="1" noChangeArrowheads="1"/>
          </p:cNvSpPr>
          <p:nvPr/>
        </p:nvSpPr>
        <p:spPr bwMode="auto">
          <a:xfrm>
            <a:off x="368300" y="168275"/>
            <a:ext cx="3619500" cy="224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Tree>
    <p:extLst>
      <p:ext uri="{BB962C8B-B14F-4D97-AF65-F5344CB8AC3E}">
        <p14:creationId xmlns:p14="http://schemas.microsoft.com/office/powerpoint/2010/main" val="2301509143"/>
      </p:ext>
    </p:extLst>
  </p:cSld>
  <p:clrMapOvr>
    <a:masterClrMapping/>
  </p:clrMapOvr>
  <mc:AlternateContent xmlns:mc="http://schemas.openxmlformats.org/markup-compatibility/2006" xmlns:p14="http://schemas.microsoft.com/office/powerpoint/2010/main">
    <mc:Choice Requires="p14">
      <p:transition spd="slow" p14:dur="1200" advTm="30000">
        <p14:prism/>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1725"/>
                            </p:stCondLst>
                            <p:childTnLst>
                              <p:par>
                                <p:cTn id="10" presetID="23" presetClass="entr" presetSubtype="16" fill="hold" grpId="0" nodeType="afterEffect" nodePh="1">
                                  <p:stCondLst>
                                    <p:cond delay="0"/>
                                  </p:stCondLst>
                                  <p:endCondLst>
                                    <p:cond evt="begin" delay="0">
                                      <p:tn val="10"/>
                                    </p:cond>
                                  </p:end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23528" y="4077073"/>
            <a:ext cx="5672375" cy="216024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eaLnBrk="0" fontAlgn="base" hangingPunct="0">
              <a:spcAft>
                <a:spcPct val="0"/>
              </a:spcAft>
              <a:defRPr/>
            </a:pPr>
            <a:endParaRPr lang="es-PE" sz="2800" kern="0" dirty="0">
              <a:solidFill>
                <a:srgbClr val="FFFF00"/>
              </a:solidFill>
              <a:effectLst>
                <a:glow rad="101600">
                  <a:srgbClr val="000000"/>
                </a:glow>
                <a:outerShdw blurRad="38100" dist="38100" dir="2700000" algn="tl">
                  <a:srgbClr val="000000">
                    <a:alpha val="43137"/>
                  </a:srgbClr>
                </a:outerShdw>
              </a:effectLst>
              <a:latin typeface="Tekton Pro" panose="020F0603020208020904" pitchFamily="34" charset="0"/>
            </a:endParaRPr>
          </a:p>
          <a:p>
            <a:pPr algn="ctr" eaLnBrk="0" fontAlgn="base" hangingPunct="0">
              <a:spcAft>
                <a:spcPct val="0"/>
              </a:spcAft>
              <a:defRPr/>
            </a:pPr>
            <a:endParaRPr lang="es-PE" sz="2800" kern="0" dirty="0">
              <a:solidFill>
                <a:srgbClr val="FFFF00"/>
              </a:solidFill>
              <a:effectLst>
                <a:glow rad="101600">
                  <a:srgbClr val="000000"/>
                </a:glow>
                <a:outerShdw blurRad="38100" dist="38100" dir="2700000" algn="tl">
                  <a:srgbClr val="000000">
                    <a:alpha val="43137"/>
                  </a:srgbClr>
                </a:outerShdw>
              </a:effectLst>
              <a:latin typeface="Tekton Pro" panose="020F06030202080209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05" y="452948"/>
            <a:ext cx="8012210" cy="5961500"/>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4127619" y="1511778"/>
            <a:ext cx="4464496" cy="4351240"/>
          </a:xfrm>
          <a:noFill/>
          <a:ln>
            <a:noFill/>
          </a:ln>
        </p:spPr>
        <p:style>
          <a:lnRef idx="2">
            <a:schemeClr val="accent3"/>
          </a:lnRef>
          <a:fillRef idx="1">
            <a:schemeClr val="lt1"/>
          </a:fillRef>
          <a:effectRef idx="0">
            <a:schemeClr val="accent3"/>
          </a:effectRef>
          <a:fontRef idx="minor">
            <a:schemeClr val="dk1"/>
          </a:fontRef>
        </p:style>
        <p:txBody>
          <a:bodyPr/>
          <a:lstStyle/>
          <a:p>
            <a:pPr marL="0" indent="0" algn="ctr">
              <a:spcBef>
                <a:spcPts val="0"/>
              </a:spcBef>
              <a:buNone/>
            </a:pPr>
            <a:r>
              <a:rPr lang="es-PE" sz="2400" dirty="0">
                <a:solidFill>
                  <a:schemeClr val="accent6">
                    <a:lumMod val="50000"/>
                  </a:schemeClr>
                </a:solidFill>
                <a:latin typeface="Comic Sans MS" panose="030F0702030302020204" pitchFamily="66" charset="0"/>
              </a:rPr>
              <a:t>Que podamos “hacer lo que Tú nos </a:t>
            </a:r>
            <a:r>
              <a:rPr lang="es-PE" sz="2400" dirty="0" smtClean="0">
                <a:solidFill>
                  <a:schemeClr val="accent6">
                    <a:lumMod val="50000"/>
                  </a:schemeClr>
                </a:solidFill>
                <a:latin typeface="Comic Sans MS" panose="030F0702030302020204" pitchFamily="66" charset="0"/>
              </a:rPr>
              <a:t>dices” y </a:t>
            </a:r>
            <a:r>
              <a:rPr lang="es-PE" sz="2400" dirty="0">
                <a:solidFill>
                  <a:schemeClr val="accent6">
                    <a:lumMod val="50000"/>
                  </a:schemeClr>
                </a:solidFill>
                <a:latin typeface="Comic Sans MS" panose="030F0702030302020204" pitchFamily="66" charset="0"/>
              </a:rPr>
              <a:t>con </a:t>
            </a:r>
            <a:r>
              <a:rPr lang="es-PE" sz="2400" dirty="0" smtClean="0">
                <a:solidFill>
                  <a:schemeClr val="accent6">
                    <a:lumMod val="50000"/>
                  </a:schemeClr>
                </a:solidFill>
                <a:latin typeface="Comic Sans MS" panose="030F0702030302020204" pitchFamily="66" charset="0"/>
              </a:rPr>
              <a:t> </a:t>
            </a:r>
            <a:r>
              <a:rPr lang="es-PE" sz="2400" dirty="0">
                <a:solidFill>
                  <a:schemeClr val="accent6">
                    <a:lumMod val="50000"/>
                  </a:schemeClr>
                </a:solidFill>
                <a:latin typeface="Comic Sans MS" panose="030F0702030302020204" pitchFamily="66" charset="0"/>
              </a:rPr>
              <a:t>el espíritu de la Madre</a:t>
            </a:r>
            <a:r>
              <a:rPr lang="es-PE" sz="2400" dirty="0" smtClean="0">
                <a:solidFill>
                  <a:schemeClr val="accent6">
                    <a:lumMod val="50000"/>
                  </a:schemeClr>
                </a:solidFill>
                <a:latin typeface="Comic Sans MS" panose="030F0702030302020204" pitchFamily="66" charset="0"/>
              </a:rPr>
              <a:t>, esperar </a:t>
            </a:r>
            <a:r>
              <a:rPr lang="es-PE" sz="2400" dirty="0">
                <a:solidFill>
                  <a:schemeClr val="accent6">
                    <a:lumMod val="50000"/>
                  </a:schemeClr>
                </a:solidFill>
                <a:latin typeface="Comic Sans MS" panose="030F0702030302020204" pitchFamily="66" charset="0"/>
              </a:rPr>
              <a:t>de Ti el </a:t>
            </a:r>
            <a:r>
              <a:rPr lang="es-PE" sz="2400" dirty="0" smtClean="0">
                <a:solidFill>
                  <a:schemeClr val="accent6">
                    <a:lumMod val="50000"/>
                  </a:schemeClr>
                </a:solidFill>
                <a:latin typeface="Comic Sans MS" panose="030F0702030302020204" pitchFamily="66" charset="0"/>
              </a:rPr>
              <a:t>signo  que </a:t>
            </a:r>
            <a:r>
              <a:rPr lang="es-PE" sz="2400" dirty="0">
                <a:solidFill>
                  <a:schemeClr val="accent6">
                    <a:lumMod val="50000"/>
                  </a:schemeClr>
                </a:solidFill>
                <a:latin typeface="Comic Sans MS" panose="030F0702030302020204" pitchFamily="66" charset="0"/>
              </a:rPr>
              <a:t>cambiará nuestras vidas por tu gracia</a:t>
            </a:r>
            <a:r>
              <a:rPr lang="es-PE" sz="2400" dirty="0" smtClean="0">
                <a:solidFill>
                  <a:schemeClr val="accent6">
                    <a:lumMod val="50000"/>
                  </a:schemeClr>
                </a:solidFill>
                <a:latin typeface="Comic Sans MS" panose="030F0702030302020204" pitchFamily="66" charset="0"/>
              </a:rPr>
              <a:t>.</a:t>
            </a:r>
          </a:p>
          <a:p>
            <a:pPr marL="0" indent="0" algn="ctr">
              <a:spcBef>
                <a:spcPts val="0"/>
              </a:spcBef>
              <a:buNone/>
            </a:pPr>
            <a:r>
              <a:rPr lang="es-PE" sz="2400" dirty="0">
                <a:solidFill>
                  <a:schemeClr val="accent6">
                    <a:lumMod val="50000"/>
                  </a:schemeClr>
                </a:solidFill>
                <a:latin typeface="Comic Sans MS" panose="030F0702030302020204" pitchFamily="66" charset="0"/>
              </a:rPr>
              <a:t>Tú, que te unes hoy a tu Iglesia</a:t>
            </a:r>
          </a:p>
          <a:p>
            <a:pPr marL="0" indent="0" algn="ctr">
              <a:spcBef>
                <a:spcPts val="0"/>
              </a:spcBef>
              <a:buNone/>
            </a:pPr>
            <a:r>
              <a:rPr lang="es-PE" sz="2400" dirty="0">
                <a:solidFill>
                  <a:schemeClr val="accent6">
                    <a:lumMod val="50000"/>
                  </a:schemeClr>
                </a:solidFill>
                <a:latin typeface="Comic Sans MS" panose="030F0702030302020204" pitchFamily="66" charset="0"/>
              </a:rPr>
              <a:t>y nos das la vida desde la cruz…</a:t>
            </a:r>
          </a:p>
          <a:p>
            <a:pPr marL="0" indent="0" algn="ctr">
              <a:spcBef>
                <a:spcPts val="0"/>
              </a:spcBef>
              <a:buNone/>
            </a:pPr>
            <a:r>
              <a:rPr lang="es-PE" sz="2400" dirty="0">
                <a:solidFill>
                  <a:schemeClr val="accent6">
                    <a:lumMod val="50000"/>
                  </a:schemeClr>
                </a:solidFill>
                <a:latin typeface="Comic Sans MS" panose="030F0702030302020204" pitchFamily="66" charset="0"/>
              </a:rPr>
              <a:t>Tú, esposo por la fe,</a:t>
            </a:r>
          </a:p>
          <a:p>
            <a:pPr marL="0" indent="0" algn="ctr">
              <a:spcBef>
                <a:spcPts val="0"/>
              </a:spcBef>
              <a:buNone/>
            </a:pPr>
            <a:r>
              <a:rPr lang="es-PE" sz="2400" dirty="0">
                <a:solidFill>
                  <a:schemeClr val="accent6">
                    <a:lumMod val="50000"/>
                  </a:schemeClr>
                </a:solidFill>
                <a:latin typeface="Comic Sans MS" panose="030F0702030302020204" pitchFamily="66" charset="0"/>
              </a:rPr>
              <a:t>de los que esperan el vino mejor</a:t>
            </a:r>
            <a:r>
              <a:rPr lang="es-PE" sz="2400" dirty="0" smtClean="0">
                <a:solidFill>
                  <a:schemeClr val="accent6">
                    <a:lumMod val="50000"/>
                  </a:schemeClr>
                </a:solidFill>
                <a:latin typeface="Comic Sans MS" panose="030F0702030302020204" pitchFamily="66" charset="0"/>
              </a:rPr>
              <a:t>. Amén. </a:t>
            </a:r>
            <a:endParaRPr lang="es-PE" sz="2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713761803"/>
      </p:ext>
    </p:extLst>
  </p:cSld>
  <p:clrMapOvr>
    <a:masterClrMapping/>
  </p:clrMapOvr>
  <mc:AlternateContent xmlns:mc="http://schemas.openxmlformats.org/markup-compatibility/2006" xmlns:p14="http://schemas.microsoft.com/office/powerpoint/2010/main">
    <mc:Choice Requires="p14">
      <p:transition spd="slow" p14:dur="1200" advTm="30000">
        <p14:prism/>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428267"/>
            <a:ext cx="8103476" cy="5945237"/>
          </a:xfrm>
          <a:prstGeom prst="rect">
            <a:avLst/>
          </a:prstGeom>
        </p:spPr>
      </p:pic>
      <p:sp>
        <p:nvSpPr>
          <p:cNvPr id="7" name="Rectangle 3"/>
          <p:cNvSpPr txBox="1">
            <a:spLocks noChangeArrowheads="1"/>
          </p:cNvSpPr>
          <p:nvPr/>
        </p:nvSpPr>
        <p:spPr bwMode="auto">
          <a:xfrm>
            <a:off x="539553" y="3657600"/>
            <a:ext cx="8167927" cy="2550366"/>
          </a:xfrm>
          <a:prstGeom prst="rect">
            <a:avLst/>
          </a:prstGeom>
          <a:noFill/>
          <a:ln w="9525">
            <a:noFill/>
            <a:miter lim="800000"/>
            <a:headEnd/>
            <a:tailEnd/>
          </a:ln>
        </p:spPr>
        <p:txBody>
          <a:bodyPr vert="horz" wrap="square" lIns="91440" tIns="45720" rIns="91440" bIns="45720" numCol="1" anchor="t" anchorCtr="0" compatLnSpc="1"/>
          <a:lstStyle/>
          <a:p>
            <a:pPr algn="ctr" fontAlgn="base">
              <a:spcBef>
                <a:spcPct val="20000"/>
              </a:spcBef>
              <a:spcAft>
                <a:spcPct val="0"/>
              </a:spcAft>
              <a:defRPr/>
            </a:pPr>
            <a:r>
              <a:rPr lang="es-ES_tradnl"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Motivación: Con la fiesta del bautismo de Jesús, que celebramos el domingo pasado, se pone fin al ciclo de Navidad y se inaugura el Tiempo ordinario. </a:t>
            </a:r>
            <a:r>
              <a:rPr lang="es-PE"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Hoy, de la mano del evangelista Juan, nos situamos en el punto de partida de la actividad pública de Jesús. Con Él ha aparecido una novedad absoluta que declara caducas todas las realidades antiguas. Escuchemos:</a:t>
            </a:r>
          </a:p>
          <a:p>
            <a:pPr algn="ctr" fontAlgn="base">
              <a:spcBef>
                <a:spcPct val="20000"/>
              </a:spcBef>
              <a:spcAft>
                <a:spcPct val="0"/>
              </a:spcAft>
              <a:defRPr/>
            </a:pPr>
            <a:endParaRPr lang="es-PE"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endParaRPr>
          </a:p>
          <a:p>
            <a:pPr algn="ctr" fontAlgn="base">
              <a:spcBef>
                <a:spcPct val="20000"/>
              </a:spcBef>
              <a:spcAft>
                <a:spcPct val="0"/>
              </a:spcAft>
              <a:defRPr/>
            </a:pPr>
            <a:r>
              <a:rPr lang="es-PE"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 </a:t>
            </a:r>
          </a:p>
          <a:p>
            <a:pPr algn="ctr" fontAlgn="base">
              <a:spcBef>
                <a:spcPct val="20000"/>
              </a:spcBef>
              <a:spcAft>
                <a:spcPct val="0"/>
              </a:spcAft>
              <a:defRPr/>
            </a:pPr>
            <a:endParaRPr lang="es-ES_tradnl" sz="23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endParaRPr>
          </a:p>
          <a:p>
            <a:pPr algn="ctr" fontAlgn="base">
              <a:spcBef>
                <a:spcPct val="20000"/>
              </a:spcBef>
              <a:spcAft>
                <a:spcPct val="0"/>
              </a:spcAft>
              <a:defRPr/>
            </a:pPr>
            <a:endParaRPr lang="es-PE" sz="2300"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endParaRPr>
          </a:p>
        </p:txBody>
      </p:sp>
      <p:sp>
        <p:nvSpPr>
          <p:cNvPr id="8" name="Rectángulo redondeado 7"/>
          <p:cNvSpPr>
            <a:spLocks noChangeArrowheads="1"/>
          </p:cNvSpPr>
          <p:nvPr/>
        </p:nvSpPr>
        <p:spPr bwMode="auto">
          <a:xfrm>
            <a:off x="883638" y="428267"/>
            <a:ext cx="2828553" cy="909213"/>
          </a:xfrm>
          <a:prstGeom prst="roundRect">
            <a:avLst>
              <a:gd name="adj" fmla="val 16667"/>
            </a:avLst>
          </a:prstGeom>
          <a:solidFill>
            <a:srgbClr val="00CC00"/>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600" b="1" dirty="0">
                <a:solidFill>
                  <a:srgbClr val="FFFFFF"/>
                </a:solidFill>
                <a:effectLst>
                  <a:outerShdw blurRad="50800" dist="38100" algn="l" rotWithShape="0">
                    <a:prstClr val="black"/>
                  </a:outerShdw>
                </a:effectLst>
                <a:ea typeface="Times New Roman" panose="02020603050405020304" pitchFamily="18" charset="0"/>
              </a:rPr>
              <a:t>LECTIO</a:t>
            </a:r>
            <a:endParaRPr lang="es-PE" sz="1600" b="1" dirty="0">
              <a:solidFill>
                <a:srgbClr val="FFFFFF"/>
              </a:solidFill>
              <a:effectLst>
                <a:outerShdw blurRad="50800" dist="38100" algn="l" rotWithShape="0">
                  <a:prstClr val="black"/>
                </a:outerShdw>
              </a:effectLst>
              <a:ea typeface="Times New Roman" panose="02020603050405020304" pitchFamily="18" charset="0"/>
            </a:endParaRPr>
          </a:p>
          <a:p>
            <a:pPr indent="19050" algn="ctr"/>
            <a:r>
              <a:rPr lang="es-ES_tradnl" b="1" dirty="0">
                <a:solidFill>
                  <a:srgbClr val="FFFFFF"/>
                </a:solidFill>
                <a:effectLst>
                  <a:outerShdw blurRad="50800" dist="38100" algn="l" rotWithShape="0">
                    <a:prstClr val="black"/>
                  </a:outerShdw>
                </a:effectLst>
                <a:ea typeface="Times New Roman" panose="02020603050405020304" pitchFamily="18" charset="0"/>
              </a:rPr>
              <a:t>¿Qué dice el texto? </a:t>
            </a:r>
            <a:endParaRPr lang="es-PE" b="1" dirty="0">
              <a:solidFill>
                <a:srgbClr val="FFFFFF"/>
              </a:solidFill>
              <a:effectLst>
                <a:outerShdw blurRad="50800" dist="38100" algn="l" rotWithShape="0">
                  <a:prstClr val="black"/>
                </a:outerShdw>
              </a:effectLst>
              <a:ea typeface="Times New Roman" panose="02020603050405020304" pitchFamily="18" charset="0"/>
            </a:endParaRPr>
          </a:p>
          <a:p>
            <a:pPr indent="19050" algn="ctr"/>
            <a:r>
              <a:rPr lang="es-ES_tradnl" b="1" dirty="0">
                <a:solidFill>
                  <a:srgbClr val="FFFFFF"/>
                </a:solidFill>
                <a:effectLst>
                  <a:outerShdw blurRad="50800" dist="38100" algn="l" rotWithShape="0">
                    <a:prstClr val="black"/>
                  </a:outerShdw>
                </a:effectLst>
                <a:ea typeface="Times New Roman" panose="02020603050405020304" pitchFamily="18" charset="0"/>
              </a:rPr>
              <a:t>Juan</a:t>
            </a:r>
            <a:r>
              <a:rPr lang="es-ES" sz="1600" b="1" kern="0" dirty="0">
                <a:solidFill>
                  <a:srgbClr val="FFFFFF"/>
                </a:solidFill>
                <a:effectLst>
                  <a:outerShdw blurRad="50800" dist="38100" algn="l" rotWithShape="0">
                    <a:prstClr val="black"/>
                  </a:outerShdw>
                </a:effectLst>
              </a:rPr>
              <a:t> 2, 1-12</a:t>
            </a:r>
            <a:endParaRPr lang="es-ES" sz="1600" b="1" kern="0" dirty="0">
              <a:solidFill>
                <a:srgbClr val="FFFFFF"/>
              </a:solidFill>
              <a:effectLst>
                <a:outerShdw blurRad="50800" dist="38100" algn="l" rotWithShape="0">
                  <a:prstClr val="black"/>
                </a:outerShdw>
              </a:effectLst>
              <a:latin typeface="Comic Sans MS" pitchFamily="66" charset="0"/>
            </a:endParaRPr>
          </a:p>
          <a:p>
            <a:pPr indent="19050" algn="ctr"/>
            <a:endParaRPr lang="es-PE" sz="1400" b="1" dirty="0">
              <a:solidFill>
                <a:srgbClr val="FFFFFF"/>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1854259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2000">
        <p15:prstTrans prst="curtains"/>
      </p:transition>
    </mc:Choice>
    <mc:Fallback xmlns="">
      <p:transition spd="slow" advTm="3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1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8" y="390043"/>
            <a:ext cx="7972443" cy="6038053"/>
          </a:xfrm>
          <a:prstGeom prst="rect">
            <a:avLst/>
          </a:prstGeom>
        </p:spPr>
      </p:pic>
      <p:sp>
        <p:nvSpPr>
          <p:cNvPr id="8" name="Rectangle 2"/>
          <p:cNvSpPr>
            <a:spLocks noChangeArrowheads="1"/>
          </p:cNvSpPr>
          <p:nvPr/>
        </p:nvSpPr>
        <p:spPr bwMode="auto">
          <a:xfrm>
            <a:off x="764276" y="742007"/>
            <a:ext cx="7574506" cy="124649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500" b="1" dirty="0">
                <a:solidFill>
                  <a:srgbClr val="FFFF00"/>
                </a:solidFill>
                <a:effectLst>
                  <a:glow rad="101600">
                    <a:srgbClr val="4C0000">
                      <a:alpha val="60000"/>
                    </a:srgbClr>
                  </a:glow>
                  <a:outerShdw blurRad="38100" dist="38100" dir="2700000" algn="tl">
                    <a:srgbClr val="000000">
                      <a:alpha val="43137"/>
                    </a:srgbClr>
                  </a:outerShdw>
                </a:effectLst>
                <a:latin typeface="Arial Narrow" panose="020B0606020202030204" pitchFamily="34" charset="0"/>
              </a:rPr>
              <a:t>En aquel tiempo, había una boda en </a:t>
            </a:r>
            <a:r>
              <a:rPr lang="es-PE" sz="2500" b="1" dirty="0" err="1">
                <a:solidFill>
                  <a:srgbClr val="FFFF00"/>
                </a:solidFill>
                <a:effectLst>
                  <a:glow rad="101600">
                    <a:srgbClr val="4C0000">
                      <a:alpha val="60000"/>
                    </a:srgbClr>
                  </a:glow>
                  <a:outerShdw blurRad="38100" dist="38100" dir="2700000" algn="tl">
                    <a:srgbClr val="000000">
                      <a:alpha val="43137"/>
                    </a:srgbClr>
                  </a:outerShdw>
                </a:effectLst>
                <a:latin typeface="Arial Narrow" panose="020B0606020202030204" pitchFamily="34" charset="0"/>
              </a:rPr>
              <a:t>Caná</a:t>
            </a:r>
            <a:r>
              <a:rPr lang="es-PE" sz="2500" b="1" dirty="0">
                <a:solidFill>
                  <a:srgbClr val="FFFF00"/>
                </a:solidFill>
                <a:effectLst>
                  <a:glow rad="101600">
                    <a:srgbClr val="4C0000">
                      <a:alpha val="60000"/>
                    </a:srgbClr>
                  </a:glow>
                  <a:outerShdw blurRad="38100" dist="38100" dir="2700000" algn="tl">
                    <a:srgbClr val="000000">
                      <a:alpha val="43137"/>
                    </a:srgbClr>
                  </a:outerShdw>
                </a:effectLst>
                <a:latin typeface="Arial Narrow" panose="020B0606020202030204" pitchFamily="34" charset="0"/>
              </a:rPr>
              <a:t> de Galilea, y la madre de Jesús estaba allí. </a:t>
            </a:r>
            <a:r>
              <a:rPr lang="es-ES_tradnl" sz="2500" b="1" dirty="0">
                <a:solidFill>
                  <a:srgbClr val="FFFF00"/>
                </a:solidFill>
                <a:effectLst>
                  <a:glow rad="101600">
                    <a:srgbClr val="4C0000">
                      <a:alpha val="60000"/>
                    </a:srgbClr>
                  </a:glow>
                  <a:outerShdw blurRad="38100" dist="38100" dir="2700000" algn="tl">
                    <a:srgbClr val="000000">
                      <a:alpha val="43137"/>
                    </a:srgbClr>
                  </a:outerShdw>
                </a:effectLst>
                <a:latin typeface="Arial Narrow" panose="020B0606020202030204" pitchFamily="34" charset="0"/>
              </a:rPr>
              <a:t>Jesús y sus discípulos estaban también invitados a la boda.</a:t>
            </a:r>
          </a:p>
        </p:txBody>
      </p:sp>
      <p:sp>
        <p:nvSpPr>
          <p:cNvPr id="6" name="5 Rectángulo"/>
          <p:cNvSpPr/>
          <p:nvPr/>
        </p:nvSpPr>
        <p:spPr>
          <a:xfrm>
            <a:off x="1187584" y="418301"/>
            <a:ext cx="1516762" cy="400110"/>
          </a:xfrm>
          <a:prstGeom prst="rect">
            <a:avLst/>
          </a:prstGeom>
          <a:noFill/>
        </p:spPr>
        <p:txBody>
          <a:bodyPr wrap="none">
            <a:spAutoFit/>
          </a:bodyPr>
          <a:lstStyle/>
          <a:p>
            <a:pPr algn="ctr" fontAlgn="base">
              <a:spcBef>
                <a:spcPct val="0"/>
              </a:spcBef>
              <a:spcAft>
                <a:spcPct val="0"/>
              </a:spcAft>
              <a:defRPr/>
            </a:pPr>
            <a:r>
              <a:rPr lang="es-ES" sz="2000" b="1" dirty="0">
                <a:solidFill>
                  <a:srgbClr val="4E2408"/>
                </a:solidFill>
              </a:rPr>
              <a:t>Juan 2, 1-12</a:t>
            </a:r>
          </a:p>
        </p:txBody>
      </p:sp>
    </p:spTree>
    <p:extLst>
      <p:ext uri="{BB962C8B-B14F-4D97-AF65-F5344CB8AC3E}">
        <p14:creationId xmlns:p14="http://schemas.microsoft.com/office/powerpoint/2010/main" val="382445725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1"/>
                                          </p:val>
                                        </p:tav>
                                        <p:tav tm="100000">
                                          <p:val>
                                            <p:strVal val="#ppt_x"/>
                                          </p:val>
                                        </p:tav>
                                      </p:tavLst>
                                    </p:anim>
                                    <p:anim calcmode="lin" valueType="num">
                                      <p:cBhvr>
                                        <p:cTn id="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61" y="434619"/>
            <a:ext cx="7922130" cy="5952533"/>
          </a:xfrm>
          <a:prstGeom prst="rect">
            <a:avLst/>
          </a:prstGeom>
        </p:spPr>
      </p:pic>
      <p:sp>
        <p:nvSpPr>
          <p:cNvPr id="2" name="Rectangle 2"/>
          <p:cNvSpPr>
            <a:spLocks noChangeArrowheads="1"/>
          </p:cNvSpPr>
          <p:nvPr/>
        </p:nvSpPr>
        <p:spPr bwMode="auto">
          <a:xfrm>
            <a:off x="1446191" y="769492"/>
            <a:ext cx="6123474" cy="95410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_tradnl" sz="2800" b="1" dirty="0">
                <a:solidFill>
                  <a:srgbClr val="FFFF00"/>
                </a:solidFill>
                <a:effectLst>
                  <a:glow rad="63500">
                    <a:srgbClr val="000000">
                      <a:satMod val="175000"/>
                      <a:alpha val="40000"/>
                    </a:srgbClr>
                  </a:glow>
                  <a:outerShdw blurRad="50800" dist="50800" algn="l" rotWithShape="0">
                    <a:prstClr val="black"/>
                  </a:outerShdw>
                </a:effectLst>
                <a:latin typeface="Arial Narrow" panose="020B0606020202030204" pitchFamily="34" charset="0"/>
              </a:rPr>
              <a:t>Faltó el vino, y la madre de Jesús le dijo:   </a:t>
            </a:r>
            <a:r>
              <a:rPr lang="es-ES" sz="2800" b="1" dirty="0">
                <a:solidFill>
                  <a:srgbClr val="FFFF00"/>
                </a:solidFill>
                <a:effectLst>
                  <a:glow rad="63500">
                    <a:srgbClr val="000000">
                      <a:satMod val="175000"/>
                      <a:alpha val="40000"/>
                    </a:srgbClr>
                  </a:glow>
                  <a:outerShdw blurRad="50800" dist="50800" algn="l" rotWithShape="0">
                    <a:prstClr val="black"/>
                  </a:outerShdw>
                </a:effectLst>
                <a:latin typeface="Arial Narrow" panose="020B0606020202030204" pitchFamily="34" charset="0"/>
              </a:rPr>
              <a:t>-«No les queda vino.» </a:t>
            </a:r>
          </a:p>
        </p:txBody>
      </p:sp>
      <p:sp>
        <p:nvSpPr>
          <p:cNvPr id="18436" name="Text Box 3"/>
          <p:cNvSpPr txBox="1">
            <a:spLocks noChangeArrowheads="1"/>
          </p:cNvSpPr>
          <p:nvPr/>
        </p:nvSpPr>
        <p:spPr bwMode="auto">
          <a:xfrm>
            <a:off x="517525" y="33178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ca-ES" sz="2400">
              <a:solidFill>
                <a:srgbClr val="000000"/>
              </a:solidFill>
            </a:endParaRPr>
          </a:p>
        </p:txBody>
      </p:sp>
      <p:sp>
        <p:nvSpPr>
          <p:cNvPr id="6" name="5 Llamada rectangular redondeada"/>
          <p:cNvSpPr/>
          <p:nvPr/>
        </p:nvSpPr>
        <p:spPr>
          <a:xfrm>
            <a:off x="3724626" y="4437112"/>
            <a:ext cx="4747964" cy="857250"/>
          </a:xfrm>
          <a:prstGeom prst="wedgeRoundRectCallout">
            <a:avLst>
              <a:gd name="adj1" fmla="val -4310"/>
              <a:gd name="adj2" fmla="val 9036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8546440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47">
  <a:themeElements>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001">
  <a:themeElements>
    <a:clrScheme name="tripoly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tripo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ipoly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ripoly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ripoly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ripoly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ripoly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ripoly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ripoly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ripoly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ripoly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ripoly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ripoly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ripoly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ripoly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ripoly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ripoly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ripoly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4">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1">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1">
  <a:themeElements>
    <a:clrScheme name="">
      <a:dk1>
        <a:srgbClr val="C0C0C0"/>
      </a:dk1>
      <a:lt1>
        <a:srgbClr val="FFFFFF"/>
      </a:lt1>
      <a:dk2>
        <a:srgbClr val="3366CC"/>
      </a:dk2>
      <a:lt2>
        <a:srgbClr val="CCECFF"/>
      </a:lt2>
      <a:accent1>
        <a:srgbClr val="FF3399"/>
      </a:accent1>
      <a:accent2>
        <a:srgbClr val="99CCFF"/>
      </a:accent2>
      <a:accent3>
        <a:srgbClr val="ADB8E2"/>
      </a:accent3>
      <a:accent4>
        <a:srgbClr val="DADADA"/>
      </a:accent4>
      <a:accent5>
        <a:srgbClr val="FFADCA"/>
      </a:accent5>
      <a:accent6>
        <a:srgbClr val="8AB9E7"/>
      </a:accent6>
      <a:hlink>
        <a:srgbClr val="FF5050"/>
      </a:hlink>
      <a:folHlink>
        <a:srgbClr val="FFFF99"/>
      </a:folHlink>
    </a:clrScheme>
    <a:fontScheme name="t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v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v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v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v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v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v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v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v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v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v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v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v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v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v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008">
  <a:themeElements>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or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orb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orb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orb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orb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orb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orb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orb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orb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orb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orb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orb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orb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orb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orb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TotalTime>
  <Words>1419</Words>
  <Application>Microsoft Office PowerPoint</Application>
  <PresentationFormat>Presentación en pantalla (4:3)</PresentationFormat>
  <Paragraphs>111</Paragraphs>
  <Slides>40</Slides>
  <Notes>2</Notes>
  <HiddenSlides>0</HiddenSlides>
  <MMClips>1</MMClips>
  <ScaleCrop>false</ScaleCrop>
  <HeadingPairs>
    <vt:vector size="6" baseType="variant">
      <vt:variant>
        <vt:lpstr>Fuentes usadas</vt:lpstr>
      </vt:variant>
      <vt:variant>
        <vt:i4>15</vt:i4>
      </vt:variant>
      <vt:variant>
        <vt:lpstr>Tema</vt:lpstr>
      </vt:variant>
      <vt:variant>
        <vt:i4>9</vt:i4>
      </vt:variant>
      <vt:variant>
        <vt:lpstr>Títulos de diapositiva</vt:lpstr>
      </vt:variant>
      <vt:variant>
        <vt:i4>40</vt:i4>
      </vt:variant>
    </vt:vector>
  </HeadingPairs>
  <TitlesOfParts>
    <vt:vector size="64" baseType="lpstr">
      <vt:lpstr>Adobe Gothic Std B</vt:lpstr>
      <vt:lpstr>Arial</vt:lpstr>
      <vt:lpstr>Arial Narrow</vt:lpstr>
      <vt:lpstr>Arial Rounded MT Bold</vt:lpstr>
      <vt:lpstr>Britannic Bold</vt:lpstr>
      <vt:lpstr>Calibri</vt:lpstr>
      <vt:lpstr>Comic Sans MS</vt:lpstr>
      <vt:lpstr>Georgia</vt:lpstr>
      <vt:lpstr>Kristen ITC</vt:lpstr>
      <vt:lpstr>Poor Richard</vt:lpstr>
      <vt:lpstr>Script MT Bold</vt:lpstr>
      <vt:lpstr>Swis721 BT</vt:lpstr>
      <vt:lpstr>Tekton Pro</vt:lpstr>
      <vt:lpstr>Times</vt:lpstr>
      <vt:lpstr>Times New Roman</vt:lpstr>
      <vt:lpstr>Diseño predeterminado</vt:lpstr>
      <vt:lpstr>047</vt:lpstr>
      <vt:lpstr>Default Design</vt:lpstr>
      <vt:lpstr>001</vt:lpstr>
      <vt:lpstr>164</vt:lpstr>
      <vt:lpstr>En blanco</vt:lpstr>
      <vt:lpstr>111</vt:lpstr>
      <vt:lpstr>141</vt:lpstr>
      <vt:lpstr>008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3</cp:revision>
  <dcterms:created xsi:type="dcterms:W3CDTF">2019-01-14T20:35:36Z</dcterms:created>
  <dcterms:modified xsi:type="dcterms:W3CDTF">2019-01-14T20:43:46Z</dcterms:modified>
</cp:coreProperties>
</file>