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9" r:id="rId3"/>
    <p:sldMasterId id="2147483721" r:id="rId4"/>
  </p:sldMasterIdLst>
  <p:notesMasterIdLst>
    <p:notesMasterId r:id="rId37"/>
  </p:notesMasterIdLst>
  <p:sldIdLst>
    <p:sldId id="295" r:id="rId5"/>
    <p:sldId id="299" r:id="rId6"/>
    <p:sldId id="258" r:id="rId7"/>
    <p:sldId id="297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7" r:id="rId31"/>
    <p:sldId id="288" r:id="rId32"/>
    <p:sldId id="294" r:id="rId33"/>
    <p:sldId id="290" r:id="rId34"/>
    <p:sldId id="298" r:id="rId35"/>
    <p:sldId id="292" r:id="rId3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0000"/>
    <a:srgbClr val="C39147"/>
    <a:srgbClr val="F0EA00"/>
    <a:srgbClr val="B00000"/>
    <a:srgbClr val="FFFFFF"/>
    <a:srgbClr val="3A0000"/>
    <a:srgbClr val="FF5D5D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34747-718F-432F-AEDA-C7FBC0C5AAAD}" type="datetimeFigureOut">
              <a:rPr lang="es-PE" smtClean="0"/>
              <a:t>07/01/2019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89822-308F-4C3D-B86C-70AFE0104EA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872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0241F-1295-4B05-959F-CA0B51A1B526}" type="slidenum">
              <a:rPr lang="es-ES">
                <a:solidFill>
                  <a:prstClr val="black"/>
                </a:solidFill>
              </a:rPr>
              <a:pPr/>
              <a:t>3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289841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AF14-9B06-44D7-80BA-4155DA0B169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1642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61F3-7E3B-4437-BA42-36E4968713B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1591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AAB0-1634-4D06-B397-D637070D1B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26527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35792-203D-48E1-A02F-5A7BAB16963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167"/>
      </p:ext>
    </p:extLst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B53F8-684F-4312-AF16-F69A1A6DCB1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10168"/>
      </p:ext>
    </p:extLst>
  </p:cSld>
  <p:clrMapOvr>
    <a:masterClrMapping/>
  </p:clrMapOvr>
  <p:transition spd="med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84DF-73BA-4DCB-9398-21EDBB43FE7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14527"/>
      </p:ext>
    </p:extLst>
  </p:cSld>
  <p:clrMapOvr>
    <a:masterClrMapping/>
  </p:clrMapOvr>
  <p:transition spd="med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E1CC4-7D02-46B0-A7F3-8C25B217823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1627"/>
      </p:ext>
    </p:extLst>
  </p:cSld>
  <p:clrMapOvr>
    <a:masterClrMapping/>
  </p:clrMapOvr>
  <p:transition spd="med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B9F19-C414-4DC1-8716-76B2B657385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92869"/>
      </p:ext>
    </p:extLst>
  </p:cSld>
  <p:clrMapOvr>
    <a:masterClrMapping/>
  </p:clrMapOvr>
  <p:transition spd="med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032CE-ED34-4529-86E1-B69BD04220F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25197"/>
      </p:ext>
    </p:extLst>
  </p:cSld>
  <p:clrMapOvr>
    <a:masterClrMapping/>
  </p:clrMapOvr>
  <p:transition spd="med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BF9DE-8D79-4D2A-8FD8-B27560EEECE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76815"/>
      </p:ext>
    </p:extLst>
  </p:cSld>
  <p:clrMapOvr>
    <a:masterClrMapping/>
  </p:clrMapOvr>
  <p:transition spd="med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8B215-8033-4172-AE50-81CB473AE1A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90521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8BB1-0ECD-409F-90EF-B610C6196BA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0403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52EF5-EB21-45EE-A4C7-A813470741B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34449"/>
      </p:ext>
    </p:extLst>
  </p:cSld>
  <p:clrMapOvr>
    <a:masterClrMapping/>
  </p:clrMapOvr>
  <p:transition spd="med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4EF4F-E928-4DAD-A648-E6862125F12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9948"/>
      </p:ext>
    </p:extLst>
  </p:cSld>
  <p:clrMapOvr>
    <a:masterClrMapping/>
  </p:clrMapOvr>
  <p:transition spd="med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F2D73-5CE9-4AFF-BEA4-6A598F72BA0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6206"/>
      </p:ext>
    </p:extLst>
  </p:cSld>
  <p:clrMapOvr>
    <a:masterClrMapping/>
  </p:clrMapOvr>
  <p:transition spd="med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ABD0C1-F773-46DD-8F94-3000218582D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6560"/>
      </p:ext>
    </p:extLst>
  </p:cSld>
  <p:clrMapOvr>
    <a:masterClrMapping/>
  </p:clrMapOvr>
  <p:transition spd="med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1BB96-E537-455B-ACC5-5FB7B2C3060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83612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6BB9A-5E55-4772-AE19-59B34FB548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80877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19C4C-768B-4574-9860-4131BD2F99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25418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6699-868E-4005-A6F7-90CCCF4CD2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76931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0352-4934-4ADF-ADF3-837E4456C2C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46149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8851-CBC0-49F0-B6E1-B98338DD65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7526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47138-FC51-417D-9B98-8501C904A6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37050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8DB78-23A6-40F8-878D-BCBF93A1E8F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36971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71FF2-8310-438C-AB8D-554BCB4EC65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7346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DDD0A-B69C-4B24-BD27-5266C819F23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26355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2D8C7-9803-4243-A132-B0EEA7A9DC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86784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77EEA-7BA2-4959-ACC2-FCC489095D7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39356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8E33F-B4C2-469A-B877-CE9301E2212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39239"/>
      </p:ext>
    </p:extLst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752C4-BE73-430E-B346-22FF1FA2110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95200"/>
      </p:ext>
    </p:extLst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8013-03E2-4029-90B7-FA244A4B941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67890"/>
      </p:ext>
    </p:extLst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D7118-2B86-48A3-940C-3B42730AAD2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72044"/>
      </p:ext>
    </p:extLst>
  </p:cSld>
  <p:clrMapOvr>
    <a:masterClrMapping/>
  </p:clrMapOvr>
  <p:transition spd="slow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71C63-7FEF-43D7-BADF-9B5F077C985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29271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AF71-0CC7-4745-9066-2B84F8FD52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96220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E0B74-44DA-4764-965B-FB84FC90981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89215"/>
      </p:ext>
    </p:extLst>
  </p:cSld>
  <p:clrMapOvr>
    <a:masterClrMapping/>
  </p:clrMapOvr>
  <p:transition spd="slow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1CC97-0993-4385-BFD9-E201CD6340F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30342"/>
      </p:ext>
    </p:extLst>
  </p:cSld>
  <p:clrMapOvr>
    <a:masterClrMapping/>
  </p:clrMapOvr>
  <p:transition spd="slow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4F5CE-B874-4126-A3DB-20F26F530CE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9868"/>
      </p:ext>
    </p:extLst>
  </p:cSld>
  <p:clrMapOvr>
    <a:masterClrMapping/>
  </p:clrMapOvr>
  <p:transition spd="slow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0289D-739E-4A16-9A4E-0A27B1B4904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95194"/>
      </p:ext>
    </p:extLst>
  </p:cSld>
  <p:clrMapOvr>
    <a:masterClrMapping/>
  </p:clrMapOvr>
  <p:transition spd="slow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000DD-B36C-4F0E-93A2-B2CA4023938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82208"/>
      </p:ext>
    </p:extLst>
  </p:cSld>
  <p:clrMapOvr>
    <a:masterClrMapping/>
  </p:clrMapOvr>
  <p:transition spd="slow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58051-FD4B-47BE-83BF-BFF9D193988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45262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2EC3-3021-4D2B-888F-5C2ED4C898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7512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4523-0FCD-486E-92DD-1FA530B1CEE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7834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1F6B-5DE5-47A8-BC33-5373726D93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2125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F090-0BE4-45DF-9994-ED1376AFB33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3610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E82F-31BC-4FC6-922E-BE20C51F11C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444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942C9-379C-49A7-8F02-95B5540CE9E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4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E08AE-972F-4BF7-AC64-9726A1142C3F}" type="slidenum">
              <a:rPr lang="en-US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314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0D0134-80F5-4759-A923-CD00EB8CE274}" type="slidenum">
              <a:rPr lang="es-E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33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3F5946-DB97-4980-B4E6-8F478655BE3B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4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223. El espiritu de Dios esta en este lug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275284"/>
            <a:ext cx="8409904" cy="62929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Rectángulo 5"/>
          <p:cNvSpPr/>
          <p:nvPr/>
        </p:nvSpPr>
        <p:spPr>
          <a:xfrm rot="21138539">
            <a:off x="856271" y="6089222"/>
            <a:ext cx="74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P. Érick Félix</a:t>
            </a:r>
            <a:endParaRPr lang="es-PE" sz="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892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amordelosamores.com/wp-content/uploads/2012/07/jesus-camina-sobre-el-agu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55818"/>
          <a:stretch/>
        </p:blipFill>
        <p:spPr bwMode="auto">
          <a:xfrm>
            <a:off x="385005" y="283336"/>
            <a:ext cx="8385507" cy="62848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5661248"/>
            <a:ext cx="8322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innerShdw blurRad="114300">
                    <a:srgbClr val="000000">
                      <a:lumMod val="95000"/>
                      <a:lumOff val="5000"/>
                    </a:srgbClr>
                  </a:innerShdw>
                </a:effectLst>
                <a:latin typeface="Franklin Gothic Book" panose="020B0503020102020204" pitchFamily="34" charset="0"/>
              </a:rPr>
              <a:t>y  no merezco desatarle  la correa de sus sandalias. </a:t>
            </a:r>
            <a:endParaRPr lang="es-P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innerShdw blurRad="114300">
                  <a:srgbClr val="000000">
                    <a:lumMod val="95000"/>
                    <a:lumOff val="5000"/>
                  </a:srgbClr>
                </a:inn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3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4.bp.blogspot.com/-qk-f-hyOnmQ/UIfp2oaU0HI/AAAAAAAAKrA/VhO8HuCL_EQ/s400/coraz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2" y="289844"/>
            <a:ext cx="8358390" cy="626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22119" y="4254513"/>
            <a:ext cx="2664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808080"/>
                  </a:outerShdw>
                </a:effectLst>
                <a:latin typeface="Franklin Gothic Book" panose="020B0503020102020204" pitchFamily="34" charset="0"/>
              </a:rPr>
              <a:t>Él les bautizará con Espíritu Santo y fuego».</a:t>
            </a:r>
            <a:endParaRPr lang="es-PE" sz="320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808080"/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5" name="Picture 7" descr="!cid_011c01c1fd98$e4f4f680$780a3ec8@haisk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05" y="1958385"/>
            <a:ext cx="5112568" cy="257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3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:\Documents and Settings\User\My Documents\_Mariasun\_1 AGOSTO 2010\_ JPG DIAPOSITIVAS\RELIGIOSAS\JESÚS BautismoJ.RYo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124" y="303836"/>
            <a:ext cx="8397025" cy="6225753"/>
          </a:xfrm>
          <a:prstGeom prst="rect">
            <a:avLst/>
          </a:prstGeom>
          <a:ln w="6350" cap="sq">
            <a:solidFill>
              <a:schemeClr val="tx2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</p:pic>
      <p:sp>
        <p:nvSpPr>
          <p:cNvPr id="3" name="2 Rectángulo"/>
          <p:cNvSpPr/>
          <p:nvPr/>
        </p:nvSpPr>
        <p:spPr>
          <a:xfrm>
            <a:off x="1408020" y="5061774"/>
            <a:ext cx="68215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anose="020B0503020102020204" pitchFamily="34" charset="0"/>
              </a:rPr>
              <a:t>Un día, cuando se bautizaba mucha gente, Jesús también se bautizó.</a:t>
            </a:r>
            <a:endParaRPr lang="es-P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7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_xSiF94Y7Lvk/SWpIrYfgeLI/AAAAAAAAAjw/38qlTB55LpI/s400/bautismo+de+jesus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152" y="278446"/>
            <a:ext cx="8477634" cy="6264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2 Rectángulo"/>
          <p:cNvSpPr/>
          <p:nvPr/>
        </p:nvSpPr>
        <p:spPr>
          <a:xfrm>
            <a:off x="1220947" y="5517232"/>
            <a:ext cx="7095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anose="020B0503020102020204" pitchFamily="34" charset="0"/>
              </a:rPr>
              <a:t>Y, mientras oraba, se abrió el cielo, </a:t>
            </a:r>
            <a:endParaRPr lang="es-PE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9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Documents and Settings\User\My Documents\_Mariasun\JPG para diapositivas\JPG religiosas\JESUS BRAZOS HACIA EL CIELO.jpg"/>
          <p:cNvPicPr>
            <a:picLocks noChangeAspect="1" noChangeArrowheads="1"/>
          </p:cNvPicPr>
          <p:nvPr/>
        </p:nvPicPr>
        <p:blipFill>
          <a:blip r:embed="rId2">
            <a:lum bright="-52000" contrast="67000"/>
          </a:blip>
          <a:srcRect/>
          <a:stretch>
            <a:fillRect/>
          </a:stretch>
        </p:blipFill>
        <p:spPr bwMode="auto">
          <a:xfrm>
            <a:off x="429802" y="279387"/>
            <a:ext cx="8378879" cy="628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5 Rectángulo"/>
          <p:cNvSpPr/>
          <p:nvPr/>
        </p:nvSpPr>
        <p:spPr>
          <a:xfrm>
            <a:off x="571471" y="4471953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anose="020B0503020102020204" pitchFamily="34" charset="0"/>
              </a:rPr>
              <a:t>bajó  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anose="020B0503020102020204" pitchFamily="34" charset="0"/>
              </a:rPr>
              <a:t>el Espíritu Santo sobre  él en forma de paloma y vino una voz del cielo: </a:t>
            </a:r>
            <a:endParaRPr lang="es-E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anose="020B0503020102020204" pitchFamily="34" charset="0"/>
              </a:rPr>
              <a:t>«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anose="020B0503020102020204" pitchFamily="34" charset="0"/>
              </a:rPr>
              <a:t>Tú eres mi Hijo, el amado, el predilecto</a:t>
            </a: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anose="020B0503020102020204" pitchFamily="34" charset="0"/>
              </a:rPr>
              <a:t>”.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anose="020B0503020102020204" pitchFamily="34" charset="0"/>
              </a:rPr>
              <a:t>Palabra del Señor.</a:t>
            </a:r>
            <a:endParaRPr lang="es-P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7" name="Picture 7" descr="!cid_011c01c1fd98$e4f4f680$780a3ec8@haisk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754" y="200654"/>
            <a:ext cx="4192872" cy="252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8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50382" y="305330"/>
            <a:ext cx="7843233" cy="42862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s-ES_tradnl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j-ea"/>
              </a:rPr>
              <a:t>Cada uno puede leer en voz alta el versículo que más le llamó la atención</a:t>
            </a:r>
            <a:endParaRPr lang="es-PE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ea typeface="+mj-e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t="15256" r="13049" b="16943"/>
          <a:stretch/>
        </p:blipFill>
        <p:spPr>
          <a:xfrm>
            <a:off x="563854" y="837127"/>
            <a:ext cx="8016291" cy="5532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29257" y="1059408"/>
            <a:ext cx="37546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eorgia" pitchFamily="18" charset="0"/>
              </a:rPr>
              <a:t>Lucas </a:t>
            </a:r>
            <a:r>
              <a:rPr lang="es-E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eorgia" pitchFamily="18" charset="0"/>
              </a:rPr>
              <a:t>3, 15- 16 , 21-22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20411" y="1681242"/>
            <a:ext cx="337231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31750">
              <a:contourClr>
                <a:schemeClr val="bg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300" b="1" dirty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63500" algn="l" rotWithShape="0">
                    <a:srgbClr val="FFFFFF"/>
                  </a:outerShdw>
                </a:effectLst>
                <a:latin typeface="Arial Narrow" panose="020B0606020202030204" pitchFamily="34" charset="0"/>
              </a:rPr>
              <a:t>En aquel tiempo, </a:t>
            </a:r>
            <a:r>
              <a:rPr lang="es-ES" sz="2300" b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63500" algn="l" rotWithShape="0">
                    <a:srgbClr val="FFFFFF"/>
                  </a:outerShdw>
                </a:effectLst>
                <a:latin typeface="Arial Narrow" panose="020B0606020202030204" pitchFamily="34" charset="0"/>
              </a:rPr>
              <a:t>el </a:t>
            </a:r>
            <a:r>
              <a:rPr lang="es-ES" sz="2300" b="1" dirty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63500" algn="l" rotWithShape="0">
                    <a:srgbClr val="FFFFFF"/>
                  </a:outerShdw>
                </a:effectLst>
                <a:latin typeface="Arial Narrow" panose="020B0606020202030204" pitchFamily="34" charset="0"/>
              </a:rPr>
              <a:t>pueblo estaba a la expectativa  y todos se preguntaban  si no  sería Juan el Mesías, </a:t>
            </a:r>
            <a:r>
              <a:rPr lang="es-ES" sz="2300" b="1" baseline="30000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63500" algn="l" rotWithShape="0">
                    <a:srgbClr val="FFFFFF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" sz="2300" b="1" dirty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63500" algn="l" rotWithShape="0">
                    <a:srgbClr val="FFFFFF"/>
                  </a:outerShdw>
                </a:effectLst>
                <a:latin typeface="Arial Narrow" panose="020B0606020202030204" pitchFamily="34" charset="0"/>
              </a:rPr>
              <a:t>él tomó la palabra y dijo a todos:</a:t>
            </a:r>
            <a:r>
              <a:rPr lang="es-ES" sz="2300" b="1" baseline="30000" dirty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63500" algn="l" rotWithShape="0">
                    <a:srgbClr val="FFFFFF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" sz="2300" b="1" dirty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63500" algn="l" rotWithShape="0">
                    <a:srgbClr val="FFFFFF"/>
                  </a:outerShdw>
                </a:effectLst>
                <a:latin typeface="Arial Narrow" panose="020B0606020202030204" pitchFamily="34" charset="0"/>
              </a:rPr>
              <a:t>- «Yo les bautizo con agua; pero viene el que es más fuerte que yo, y yo no merezco desatarle la correa de sus sandalias.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59615" y="1514828"/>
            <a:ext cx="315407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31750">
              <a:contourClr>
                <a:schemeClr val="bg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300" b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63500" algn="l" rotWithShape="0">
                    <a:srgbClr val="FFFFFF"/>
                  </a:outerShdw>
                </a:effectLst>
                <a:latin typeface="Arial Narrow" panose="020B0606020202030204" pitchFamily="34" charset="0"/>
              </a:rPr>
              <a:t>Un </a:t>
            </a:r>
            <a:r>
              <a:rPr lang="es-ES" sz="2300" b="1" dirty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63500" algn="l" rotWithShape="0">
                    <a:srgbClr val="FFFFFF"/>
                  </a:outerShdw>
                </a:effectLst>
                <a:latin typeface="Arial Narrow" panose="020B0606020202030204" pitchFamily="34" charset="0"/>
              </a:rPr>
              <a:t>día, cuando se bautizaba mucha gente,  Jesús también se bautizó. Y mientras oraba, se abrió el cielo, </a:t>
            </a:r>
            <a:r>
              <a:rPr lang="es-ES" sz="2300" b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63500" algn="l" rotWithShape="0">
                    <a:srgbClr val="FFFFFF"/>
                  </a:outerShdw>
                </a:effectLst>
                <a:latin typeface="Arial Narrow" panose="020B0606020202030204" pitchFamily="34" charset="0"/>
              </a:rPr>
              <a:t>bajó  </a:t>
            </a:r>
            <a:r>
              <a:rPr lang="es-ES" sz="2300" b="1" dirty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63500" algn="l" rotWithShape="0">
                    <a:srgbClr val="FFFFFF"/>
                  </a:outerShdw>
                </a:effectLst>
                <a:latin typeface="Arial Narrow" panose="020B0606020202030204" pitchFamily="34" charset="0"/>
              </a:rPr>
              <a:t>el Espíritu Santo sobre él en forma de paloma y vino una voz del cielo: </a:t>
            </a:r>
            <a:r>
              <a:rPr lang="es-ES" sz="2300" b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63500" algn="l" rotWithShape="0">
                    <a:srgbClr val="FFFFFF"/>
                  </a:outerShdw>
                </a:effectLst>
                <a:latin typeface="Arial Narrow" panose="020B0606020202030204" pitchFamily="34" charset="0"/>
              </a:rPr>
              <a:t>                   - </a:t>
            </a:r>
            <a:r>
              <a:rPr lang="es-ES" sz="2300" b="1" dirty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63500" algn="l" rotWithShape="0">
                    <a:srgbClr val="FFFFFF"/>
                  </a:outerShdw>
                </a:effectLst>
                <a:latin typeface="Arial Narrow" panose="020B0606020202030204" pitchFamily="34" charset="0"/>
              </a:rPr>
              <a:t>«Tú eres mi Hijo,  el amado, el predilecto»</a:t>
            </a:r>
          </a:p>
        </p:txBody>
      </p:sp>
    </p:spTree>
    <p:extLst>
      <p:ext uri="{BB962C8B-B14F-4D97-AF65-F5344CB8AC3E}">
        <p14:creationId xmlns:p14="http://schemas.microsoft.com/office/powerpoint/2010/main" val="1561376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75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74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3" y="295006"/>
            <a:ext cx="8371268" cy="62474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901758" y="3322749"/>
            <a:ext cx="6877081" cy="306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Wave1">
              <a:avLst/>
            </a:prstTxWarp>
          </a:bodyPr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36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Swis721 BT" pitchFamily="34" charset="0"/>
              </a:rPr>
              <a:t>¿Con qué bautiza Juan</a:t>
            </a:r>
            <a:r>
              <a:rPr lang="es-ES" sz="36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Swis721 BT" pitchFamily="34" charset="0"/>
              </a:rPr>
              <a:t>?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6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Swis721 BT" pitchFamily="34" charset="0"/>
              </a:rPr>
              <a:t>¿En qué se diferencia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6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Swis721 BT" pitchFamily="34" charset="0"/>
              </a:rPr>
              <a:t>el bautismo de Jesús?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36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Swis721 BT" pitchFamily="34" charset="0"/>
              </a:rPr>
              <a:t> </a:t>
            </a:r>
            <a:endParaRPr lang="es-ES_tradnl" sz="36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Swis721 BT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893391" y="295006"/>
            <a:ext cx="5405647" cy="584775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200" b="1" kern="0" dirty="0">
                <a:ln>
                  <a:solidFill>
                    <a:srgbClr val="FF0000"/>
                  </a:solidFill>
                </a:ln>
                <a:solidFill>
                  <a:srgbClr val="FFFFFF"/>
                </a:solidFill>
                <a:latin typeface="Comic Sans MS" pitchFamily="66" charset="0"/>
              </a:rPr>
              <a:t>Preguntas para la lectura:</a:t>
            </a:r>
            <a:endParaRPr lang="es-PE" sz="3200" kern="0" dirty="0">
              <a:ln>
                <a:solidFill>
                  <a:srgbClr val="FF0000"/>
                </a:solidFill>
              </a:ln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1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5" y="289953"/>
            <a:ext cx="8422784" cy="62911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2292305" y="3900395"/>
            <a:ext cx="4610903" cy="256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4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¿Qué dice la voz del cielo sobre Jesús</a:t>
            </a:r>
            <a:r>
              <a:rPr lang="es-ES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?</a:t>
            </a:r>
            <a:endParaRPr lang="es-ES" sz="4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262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la mision de Jesus es el mundo ent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2" y="311596"/>
            <a:ext cx="8359221" cy="62308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644111" y="620689"/>
            <a:ext cx="7855138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indent="-457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Según las palabras de esa voz, </a:t>
            </a:r>
          </a:p>
          <a:p>
            <a:pPr fontAlgn="base">
              <a:spcAft>
                <a:spcPct val="0"/>
              </a:spcAft>
            </a:pPr>
            <a:r>
              <a:rPr lang="es-E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¿cuál puede ser la misión de Jesús?</a:t>
            </a:r>
          </a:p>
          <a:p>
            <a:pPr fontAlgn="base">
              <a:spcAft>
                <a:spcPct val="0"/>
              </a:spcAft>
            </a:pPr>
            <a:endParaRPr lang="es-E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0242" name="Picture 2" descr="Image result for bellas imagenes del bautismo de Jes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305" y="4275786"/>
            <a:ext cx="2238403" cy="21765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9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9" y="272386"/>
            <a:ext cx="8388639" cy="6334476"/>
          </a:xfrm>
          <a:prstGeom prst="rect">
            <a:avLst/>
          </a:prstGeom>
        </p:spPr>
      </p:pic>
      <p:sp>
        <p:nvSpPr>
          <p:cNvPr id="12" name="Rectángulo redondeado 11"/>
          <p:cNvSpPr>
            <a:spLocks noChangeArrowheads="1"/>
          </p:cNvSpPr>
          <p:nvPr/>
        </p:nvSpPr>
        <p:spPr bwMode="auto">
          <a:xfrm>
            <a:off x="564428" y="346829"/>
            <a:ext cx="2472584" cy="685800"/>
          </a:xfrm>
          <a:prstGeom prst="roundRect">
            <a:avLst>
              <a:gd name="adj" fmla="val 16667"/>
            </a:avLst>
          </a:prstGeom>
          <a:solidFill>
            <a:srgbClr val="F0EA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MEDITATIO</a:t>
            </a:r>
            <a:endParaRPr kumimoji="0" lang="es-PE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19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¿Qué ME dice el texto?</a:t>
            </a:r>
            <a:endParaRPr kumimoji="0" lang="es-PE" sz="1600" b="0" i="0" u="none" strike="noStrike" kern="0" cap="none" spc="0" normalizeH="0" baseline="0" noProof="0" dirty="0">
              <a:ln>
                <a:noFill/>
              </a:ln>
              <a:solidFill>
                <a:srgbClr val="88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420510" y="2395205"/>
            <a:ext cx="4924222" cy="383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Motivación: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El día en que celebramos el bautismo de Jesús es una ocasión inmejorable para actualizar y renovar nuestro propio bautismo, </a:t>
            </a:r>
            <a:r>
              <a:rPr lang="es-ES_tradnl" sz="24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 </a:t>
            </a:r>
            <a:r>
              <a:rPr lang="es-ES_tradnl" sz="2400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el momento en el que fuimos sumergidos en el Espíritu para identificarnos con Jesús. Como a él, también a nosotros nos ha dicho el Padre: “Tú eres mi hijo amado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”.</a:t>
            </a:r>
            <a:endParaRPr lang="es-ES" sz="2400" b="1" i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0034" y="4581128"/>
            <a:ext cx="817642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s-ES" sz="3000" b="1" i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1970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482" r="7400" b="9066"/>
          <a:stretch/>
        </p:blipFill>
        <p:spPr>
          <a:xfrm>
            <a:off x="435726" y="315106"/>
            <a:ext cx="8446770" cy="62273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435726" y="440518"/>
            <a:ext cx="4343400" cy="622300"/>
            <a:chOff x="878" y="694"/>
            <a:chExt cx="6840" cy="980"/>
          </a:xfrm>
        </p:grpSpPr>
        <p:sp>
          <p:nvSpPr>
            <p:cNvPr id="4" name="Rectangle 32"/>
            <p:cNvSpPr>
              <a:spLocks noChangeArrowheads="1"/>
            </p:cNvSpPr>
            <p:nvPr/>
          </p:nvSpPr>
          <p:spPr bwMode="auto">
            <a:xfrm>
              <a:off x="878" y="1134"/>
              <a:ext cx="6840" cy="540"/>
            </a:xfrm>
            <a:prstGeom prst="rect">
              <a:avLst/>
            </a:prstGeom>
            <a:gradFill rotWithShape="1">
              <a:gsLst>
                <a:gs pos="0">
                  <a:srgbClr val="FFC000"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  <a:headEnd/>
              <a:tailE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" name="Text Box 29"/>
            <p:cNvSpPr txBox="1">
              <a:spLocks noChangeArrowheads="1"/>
            </p:cNvSpPr>
            <p:nvPr/>
          </p:nvSpPr>
          <p:spPr bwMode="auto">
            <a:xfrm>
              <a:off x="2118" y="694"/>
              <a:ext cx="5400" cy="7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190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806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 BAUTISMO DEL SEÑOR</a:t>
              </a:r>
              <a:endPara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1905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833C0B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ÉL LOS BAUTIZARÁ CON ESPÍRITU SANTO</a:t>
              </a:r>
              <a:endPara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6" name="Picture 122" descr="CAT-1162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" y="694"/>
              <a:ext cx="960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48064" y="498121"/>
            <a:ext cx="3530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Lucas 3, 15-16, 21-22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907704" y="4129273"/>
            <a:ext cx="3240360" cy="1242861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kern="1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</a:t>
            </a:r>
            <a:r>
              <a:rPr lang="es-PE" sz="3600" kern="1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ÉL LOS BAUTIZARÁ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kern="1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CON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kern="1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ESPÍRITU SANTO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87696" y="6080803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rgbClr val="FFFF00"/>
                </a:solidFill>
                <a:latin typeface="Comic Sans MS" pitchFamily="66" charset="0"/>
              </a:rPr>
              <a:t>13 enero </a:t>
            </a:r>
            <a:r>
              <a:rPr lang="es-ES" sz="2400" dirty="0" smtClean="0">
                <a:solidFill>
                  <a:srgbClr val="FFFF00"/>
                </a:solidFill>
                <a:latin typeface="Comic Sans MS" pitchFamily="66" charset="0"/>
              </a:rPr>
              <a:t>2019</a:t>
            </a:r>
            <a:endParaRPr lang="es-E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789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25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tu misiÃ³n como bautiz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6" y="313866"/>
            <a:ext cx="8387306" cy="62672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473829" y="4319195"/>
            <a:ext cx="4206299" cy="208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 typeface="Courier New" panose="02070309020205020404" pitchFamily="49" charset="0"/>
              <a:buChar char="o"/>
            </a:pPr>
            <a:r>
              <a:rPr lang="es-ES_tradnl" sz="40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¿Qué significa para ti estar bautizado?</a:t>
            </a:r>
            <a:endParaRPr lang="es-ES_tradnl" sz="4000" b="1" i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50800" algn="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4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5" y="287991"/>
            <a:ext cx="8468392" cy="62802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00823" y="4882211"/>
            <a:ext cx="5573409" cy="105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3200" b="1" dirty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¿En qué momentos de tu vida has sentido que Dios te habla y te aclara tu misión?</a:t>
            </a:r>
            <a:endParaRPr lang="es-ES_tradnl" sz="3200" b="1" i="1" dirty="0"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2607309" y="287991"/>
            <a:ext cx="3960439" cy="104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marL="457200" indent="-4572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s-ES_tradnl" sz="3200" b="1" i="1" dirty="0"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 oyó una voz desde los cielos…</a:t>
            </a:r>
          </a:p>
        </p:txBody>
      </p:sp>
    </p:spTree>
    <p:extLst>
      <p:ext uri="{BB962C8B-B14F-4D97-AF65-F5344CB8AC3E}">
        <p14:creationId xmlns:p14="http://schemas.microsoft.com/office/powerpoint/2010/main" val="164852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7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2" y="291102"/>
            <a:ext cx="8421756" cy="62771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613336" y="4272307"/>
            <a:ext cx="7995627" cy="199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threePt" dir="t"/>
            </a:scene3d>
            <a:sp3d contourW="31750">
              <a:contourClr>
                <a:schemeClr val="bg1"/>
              </a:contourClr>
            </a:sp3d>
          </a:bodyPr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s-PE" sz="3200" b="1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Tú </a:t>
            </a:r>
            <a:r>
              <a:rPr lang="es-PE" sz="32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eres mi hijo amado, en ti me complazco.  </a:t>
            </a:r>
            <a:r>
              <a:rPr lang="es-PE" sz="3200" b="1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</a:t>
            </a:r>
            <a:r>
              <a:rPr lang="es-PE" sz="32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 siento </a:t>
            </a:r>
            <a:r>
              <a:rPr lang="es-PE" sz="3200" b="1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hijo </a:t>
            </a:r>
            <a:r>
              <a:rPr lang="es-PE" sz="32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amado de Dios? 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</a:t>
            </a:r>
            <a:r>
              <a:rPr lang="es-ES_tradnl" sz="32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Entiendo mi filiación como servicio o como privilegio?</a:t>
            </a:r>
            <a:endParaRPr lang="es-ES_tradnl" sz="3200" b="1" i="1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76200" algn="l" rotWithShape="0">
                  <a:prstClr val="black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40627" y="3588095"/>
            <a:ext cx="8462744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s-ES_tradnl" sz="3200" b="1" i="1" dirty="0"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80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16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"/>
          <a:stretch/>
        </p:blipFill>
        <p:spPr>
          <a:xfrm>
            <a:off x="412121" y="270368"/>
            <a:ext cx="8397028" cy="62721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2339753" y="5229200"/>
            <a:ext cx="619268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800" dirty="0">
                <a:solidFill>
                  <a:srgbClr val="FFFF00"/>
                </a:solidFill>
                <a:effectLst>
                  <a:outerShdw blurRad="50800" dist="63500" algn="l" rotWithShape="0">
                    <a:srgbClr val="460402"/>
                  </a:outerShdw>
                </a:effectLst>
                <a:latin typeface="Tekton Pro Ext" panose="020F0605020208020904" pitchFamily="34" charset="0"/>
              </a:rPr>
              <a:t>  </a:t>
            </a:r>
            <a:endParaRPr lang="es-ES" sz="2800" dirty="0">
              <a:solidFill>
                <a:srgbClr val="FFFF00"/>
              </a:solidFill>
              <a:effectLst>
                <a:outerShdw blurRad="50800" dist="63500" algn="l" rotWithShape="0">
                  <a:srgbClr val="460402"/>
                </a:outerShdw>
              </a:effectLst>
              <a:latin typeface="Tekton Pro Ext" panose="020F0605020208020904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674255" y="2034731"/>
            <a:ext cx="5718218" cy="257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600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A40705"/>
                  </a:outerShdw>
                </a:effectLst>
                <a:latin typeface="Tekton Pro" pitchFamily="34" charset="0"/>
              </a:rPr>
              <a:t>   Hemos sido bautizados en agua y en Espíritu. </a:t>
            </a:r>
            <a:r>
              <a:rPr lang="es-PE" sz="3600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A40705"/>
                  </a:outerShdw>
                </a:effectLst>
                <a:latin typeface="Tekton Pro" pitchFamily="34" charset="0"/>
              </a:rPr>
              <a:t>¿Cómo te motiva este pasaje a vivir al servicio del Reino?</a:t>
            </a:r>
          </a:p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_tradnl" sz="3600" dirty="0" smtClean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A40705"/>
                </a:outerShdw>
              </a:effectLst>
              <a:latin typeface="Tekton Pro" pitchFamily="34" charset="0"/>
            </a:endParaRPr>
          </a:p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3600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A40705"/>
                </a:outerShdw>
              </a:effectLst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3" y="294224"/>
            <a:ext cx="8395996" cy="6274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3914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592430" y="294224"/>
            <a:ext cx="7772586" cy="153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s-ES_tradnl" sz="3200" dirty="0">
                <a:solidFill>
                  <a:srgbClr val="FFFF00"/>
                </a:solidFill>
                <a:effectLst>
                  <a:outerShdw blurRad="50800" dist="63500" algn="l" rotWithShape="0">
                    <a:srgbClr val="460402"/>
                  </a:outerShdw>
                </a:effectLst>
                <a:latin typeface="Tekton Pro" panose="020F0603020208020904" pitchFamily="34" charset="0"/>
              </a:rPr>
              <a:t>¿Quién o quiénes podrían ser hoy los profetas que, como Juan, predican la conversión  </a:t>
            </a:r>
            <a:r>
              <a:rPr lang="es-ES_tradnl" sz="3200" dirty="0" smtClean="0">
                <a:solidFill>
                  <a:srgbClr val="FFFF00"/>
                </a:solidFill>
                <a:effectLst>
                  <a:outerShdw blurRad="50800" dist="63500" algn="l" rotWithShape="0">
                    <a:srgbClr val="460402"/>
                  </a:outerShdw>
                </a:effectLst>
                <a:latin typeface="Tekton Pro" panose="020F0603020208020904" pitchFamily="34" charset="0"/>
              </a:rPr>
              <a:t>en </a:t>
            </a:r>
            <a:r>
              <a:rPr lang="es-ES_tradnl" sz="3200" dirty="0">
                <a:solidFill>
                  <a:srgbClr val="FFFF00"/>
                </a:solidFill>
                <a:effectLst>
                  <a:outerShdw blurRad="50800" dist="63500" algn="l" rotWithShape="0">
                    <a:srgbClr val="460402"/>
                  </a:outerShdw>
                </a:effectLst>
                <a:latin typeface="Tekton Pro" panose="020F0603020208020904" pitchFamily="34" charset="0"/>
              </a:rPr>
              <a:t>el desierto?</a:t>
            </a:r>
            <a:endParaRPr lang="es-ES" sz="3200" dirty="0">
              <a:solidFill>
                <a:srgbClr val="FFFF00"/>
              </a:solidFill>
              <a:effectLst>
                <a:outerShdw blurRad="50800" dist="63500" algn="l" rotWithShape="0">
                  <a:srgbClr val="460402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7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2" y="289684"/>
            <a:ext cx="8413614" cy="62656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504576" y="1600605"/>
            <a:ext cx="4477896" cy="45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PE" sz="2400" b="1" i="1" dirty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50"/>
                  </a:glow>
                  <a:outerShdw blurRad="50800" dist="50800" algn="l" rotWithShape="0">
                    <a:srgbClr val="000050"/>
                  </a:outerShdw>
                </a:effectLst>
                <a:latin typeface="Comic Sans MS" panose="030F0702030302020204" pitchFamily="66" charset="0"/>
              </a:rPr>
              <a:t>Motivación: </a:t>
            </a:r>
            <a:r>
              <a:rPr lang="es-PE" sz="2400" i="1" dirty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glow rad="101600">
                    <a:srgbClr val="000050"/>
                  </a:glow>
                  <a:outerShdw blurRad="50800" dist="50800" algn="l" rotWithShape="0">
                    <a:srgbClr val="000050"/>
                  </a:outerShdw>
                </a:effectLst>
                <a:latin typeface="Comic Sans MS" panose="030F0702030302020204" pitchFamily="66" charset="0"/>
              </a:rPr>
              <a:t>Gracias a nuestro bautismo hemos sido ungidos por el Espíritu Santo y </a:t>
            </a:r>
            <a:r>
              <a:rPr lang="es-PE" sz="2400" i="1" dirty="0" smtClean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glow rad="101600">
                    <a:srgbClr val="000050"/>
                  </a:glow>
                  <a:outerShdw blurRad="50800" dist="50800" algn="l" rotWithShape="0">
                    <a:srgbClr val="000050"/>
                  </a:outerShdw>
                </a:effectLst>
                <a:latin typeface="Comic Sans MS" panose="030F0702030302020204" pitchFamily="66" charset="0"/>
              </a:rPr>
              <a:t>declaradas </a:t>
            </a:r>
            <a:r>
              <a:rPr lang="es-PE" sz="2400" i="1" dirty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glow rad="101600">
                    <a:srgbClr val="000050"/>
                  </a:glow>
                  <a:outerShdw blurRad="50800" dist="50800" algn="l" rotWithShape="0">
                    <a:srgbClr val="000050"/>
                  </a:outerShdw>
                </a:effectLst>
                <a:latin typeface="Comic Sans MS" panose="030F0702030302020204" pitchFamily="66" charset="0"/>
              </a:rPr>
              <a:t>personas amadas de Dios. Por eso podemos dirigirnos a él como Padre.  Nos unimos por tanto a Jesús, que oraba constantemente, </a:t>
            </a:r>
            <a:r>
              <a:rPr lang="es-PE" sz="2400" i="1" dirty="0" smtClean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glow rad="101600">
                    <a:srgbClr val="000050"/>
                  </a:glow>
                  <a:outerShdw blurRad="50800" dist="50800" algn="l" rotWithShape="0">
                    <a:srgbClr val="000050"/>
                  </a:outerShdw>
                </a:effectLst>
                <a:latin typeface="Comic Sans MS" panose="030F0702030302020204" pitchFamily="66" charset="0"/>
              </a:rPr>
              <a:t>             y </a:t>
            </a:r>
            <a:r>
              <a:rPr lang="es-PE" sz="2400" i="1" dirty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glow rad="101600">
                    <a:srgbClr val="000050"/>
                  </a:glow>
                  <a:outerShdw blurRad="50800" dist="50800" algn="l" rotWithShape="0">
                    <a:srgbClr val="000050"/>
                  </a:outerShdw>
                </a:effectLst>
                <a:latin typeface="Comic Sans MS" panose="030F0702030302020204" pitchFamily="66" charset="0"/>
              </a:rPr>
              <a:t>le pedimos que nos haga conscientes de la dignidad y de la responsabilidad que </a:t>
            </a:r>
            <a:r>
              <a:rPr lang="es-PE" sz="2400" i="1" dirty="0" smtClean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glow rad="101600">
                    <a:srgbClr val="000050"/>
                  </a:glow>
                  <a:outerShdw blurRad="50800" dist="50800" algn="l" rotWithShape="0">
                    <a:srgbClr val="000050"/>
                  </a:outerShdw>
                </a:effectLst>
                <a:latin typeface="Comic Sans MS" panose="030F0702030302020204" pitchFamily="66" charset="0"/>
              </a:rPr>
              <a:t> todo </a:t>
            </a:r>
            <a:r>
              <a:rPr lang="es-PE" sz="2400" i="1" dirty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glow rad="101600">
                    <a:srgbClr val="000050"/>
                  </a:glow>
                  <a:outerShdw blurRad="50800" dist="50800" algn="l" rotWithShape="0">
                    <a:srgbClr val="000050"/>
                  </a:outerShdw>
                </a:effectLst>
                <a:latin typeface="Comic Sans MS" panose="030F0702030302020204" pitchFamily="66" charset="0"/>
              </a:rPr>
              <a:t>esto implica.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s-PE" sz="2400" i="1" dirty="0">
              <a:ln>
                <a:solidFill>
                  <a:srgbClr val="FFFFFF"/>
                </a:solidFill>
              </a:ln>
              <a:solidFill>
                <a:srgbClr val="FFFF00"/>
              </a:solidFill>
              <a:effectLst>
                <a:glow rad="101600">
                  <a:srgbClr val="000050"/>
                </a:glow>
                <a:outerShdw blurRad="50800" dist="50800" algn="l" rotWithShape="0">
                  <a:srgbClr val="000050"/>
                </a:outerShdw>
              </a:effectLst>
              <a:latin typeface="Comic Sans MS" panose="030F0702030302020204" pitchFamily="66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s-PE" sz="2400" i="1" dirty="0">
              <a:ln>
                <a:solidFill>
                  <a:srgbClr val="FFFFFF"/>
                </a:solidFill>
              </a:ln>
              <a:solidFill>
                <a:srgbClr val="FFFF00"/>
              </a:solidFill>
              <a:effectLst>
                <a:glow rad="101600">
                  <a:srgbClr val="000050"/>
                </a:glow>
                <a:outerShdw blurRad="50800" dist="50800" algn="l" rotWithShape="0">
                  <a:srgbClr val="00005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04576" y="4013980"/>
            <a:ext cx="8243888" cy="265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" sz="320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2" name="Rectángulo redondeado 11"/>
          <p:cNvSpPr>
            <a:spLocks noChangeArrowheads="1"/>
          </p:cNvSpPr>
          <p:nvPr/>
        </p:nvSpPr>
        <p:spPr bwMode="auto">
          <a:xfrm>
            <a:off x="504576" y="315442"/>
            <a:ext cx="3946587" cy="534967"/>
          </a:xfrm>
          <a:prstGeom prst="roundRect">
            <a:avLst>
              <a:gd name="adj" fmla="val 16667"/>
            </a:avLst>
          </a:prstGeom>
          <a:solidFill>
            <a:srgbClr val="F0EA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ORATIO</a:t>
            </a:r>
            <a:endParaRPr kumimoji="0" lang="es-PE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19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¿Qué le digo al Señor motivado por su Palabra?</a:t>
            </a:r>
            <a:endParaRPr kumimoji="0" lang="es-PE" sz="2000" b="0" i="0" u="none" strike="noStrike" kern="0" cap="none" spc="0" normalizeH="0" baseline="0" noProof="0" dirty="0">
              <a:ln>
                <a:noFill/>
              </a:ln>
              <a:solidFill>
                <a:srgbClr val="88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" y="345042"/>
            <a:ext cx="8409905" cy="621030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413065" y="345042"/>
            <a:ext cx="41764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8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SIGNO: </a:t>
            </a:r>
          </a:p>
        </p:txBody>
      </p:sp>
      <p:sp>
        <p:nvSpPr>
          <p:cNvPr id="2" name="AutoShape 2" descr="data:image/jpeg;base64,/9j/4AAQSkZJRgABAQAAAQABAAD/2wCEAAkGBhMSERUUEhQVFRUWGBYXFRYYGBQYGhUXGBcXFxQVFxUYHCYeFxkkHBUUHy8gIycpLCwsFR4xNTAqNSYrLCkBCQoKDgwOGg8PGiwkHCQpKSwsLCwsKSksLCksLCwsLCwsLCwpLCwsLCkpKSwsLCwpLCwpLCksKSwsLCwpKSwsKf/AABEIALcBFAMBIgACEQEDEQH/xAAbAAABBQEBAAAAAAAAAAAAAAAEAAECAwUGB//EAEAQAAEDAgMFBQYDBwMEAwAAAAEAAhEDIQQSMQVBUWFxBiIygZETQlKhsdEUwfAHFRYjYnLhQ5LxM1OComPC0v/EABkBAAMBAQEAAAAAAAAAAAAAAAABAgMEBf/EACgRAAICAQQCAgIBBQAAAAAAAAABAhESEyExUQNBFGEEIvAFMkKRsf/aAAwDAQACEQMRAD8AtxTcsZG6m8frRNVzXhumUzx+KAjmsunFMSvOO6wfDU4OYiCd26/Lirn0JJP5q9rE5bbVAr3M+iC2QJ137+iuw2KAkn9cVZvSa3vCB6/JA7Lm4kllwR9lUKjpk3B1HLcrJUSwTKKFZVjhmLYmb89QIkeq5rbmyqtNz6sQydZBN98bl17DF1B7g6xuDuScb5KjNx4PMsQA4HXjuKopZhGR5AO6CvRjsWhr7P8AIKTdiUvgGqpePYrXZ54GVXSC8kImkHCbHdpK9Bp7Gof9sfNPU2NQNhTQ/FYfIOGq4s5SBmB3SEO+taOI3kBegjs7RLZiCN0oQbConWm7lY29QoXgofyDj6eLMa39VSalrzM3ldw3s7SIEtc0HURfzUXdlqMWD54nTonoB8j6ORw+0HC0SN32Tvx7zwHTX5rpz2PZPiPoofwePiPol8dD+QcuKctM6kG5OnQJYAlmZp3i3ULpqvZFgE5z5BJvY+Qcr9OIhGlQayZk4eq4vAcZE6L0vCuGUCIAC43Ddk3+68GLwZXV0qbsrRv3q1sYydhzXKwFCNaRvVxaeKZkW1XQOqFNdoN1dkVYaBPNMaMyu8mXNuSDl/O3RE4enYTP24BECgAdycBIdlNamDYzuVLGEE6xwRzmjzVL/FbghgmCVqZJAju6+eourDh4nW5vuudbIqnhxCTqUoVA2BPwTDqJKSKcxJVsFnLDEEe4fVv3Um4p2uQ+rfuuR/fjiRINp+K0TA5r0bsNs72tBtWqwS4nILkAaAxxN1pP+n+OCt/9JXnbM/C0Kjz3aZ5kkALSdskgd5wA/W9df+7uiC2j2eFZsOkc2mD9j5rH4sP42PWZyNV1BmtQk8oQ523RBs1zudloYnsDUaTkqNjg6x+UhAu7GYgbmno5v5wlp48IrJP2VHtCPdpn5KX76JFmgHmov7MYhmtN/kJ+kqA2NVH+m/8A2n7IbkPYkdqvO4DyUxjHHh6BQdgHj3H/AO0pNpEagjyKi2PYKpvcT4j8kfSkoHDLRptVK2Swmkwb1Y2i07lFiuaFqkZsekxo0CJa0cAqmNVoAVolk/ZN4BP+Gb8IUWlWhMCAwbeAUmbPZwCta5TamIoOzKZ3JxsinwRQhTzAb0UFgQ2RT4JHZVMnQos1m8Ql7ZvFJxT5QWwP9zs3SoHYgG/6o/8AEt4qD8c39Qpfih0h5SM9+yo3oJ+Eiwd6halbGji0eYWdW2xQGtRs8iCVD/H8b5RSnIEq03g2DTaNT9k2Z3Bu73t+/cq8btthByX5rnsPtZ7CXQHEzYz62VR8PjbSobk6s6RwqDc31P2VFYPgxk6yfssgbZc7Nmy90gEX/wDUTdNhdrOeHCBGumpvv8lu/wAGPtGeqzomZgPd04n7KDy/dk6S6yxv3472bnZRIAGmt0Edt1C4ix1EgWQvwIdBrM6Auqcafq5JYNPaVYDwj/anVfAh0LWZBjui7Xs05xYwiMsGY3EWK4IPtqjdnbXqUT3HROo1B8lzRe50Tja2PUw9SzLz6j+0YsMYihUYN1RgzscOMi48wtfBftAwlSzazAeDjlPoVsc1HUuptOqk1o5LNpbUDhMj6g+YV7cUIRYUGwE0BDGuANVFuKCdioLLAqalMcAqvxIQ2L2gAB3r7uvJK0OmF/h272hVuos+ER5KoY4ZbmSgcZiMwgGDuA480rQ6CKgpz4RrH+VTLZjKEM1zrEoerXIIQM0qlRgCFOMadOaycRi57zjoQRxQVXbAA7tuPH5qWykjoqWMaDeSJiQQpVNt0m/F6HcuTo4svu4mx0v/AMqnF4jcXACZ4ckrHR0Te17CfAfMj8lRjO2GXwsHOSNeq89xOIOYwSRJAv8AVUU6p3tLo01StjxPQ6vaZ+UOBbeNBPXVBYjtPUOr4jg2J+S5MYw7hFlfRqy3vakz5WFkrKxNir2nxBkB5iLWAP8Awmwu3qoHecedzKBpBvPnP+VGpBsCpyY8UaFTb9QiznCVQ/G1H2c53qQhcsb1ZJAStjpERUdN5PUkpOwgcZFiNykXgb1VVx7Kfic0cyQi2FGi50MIhPs9oZUBPD/H3WLU7Stfan3tBmju/wCSmoveJcSZ4k/ktFaElZ2dPFMJuB8kTTxLYIAkmAOS4yjiiLkyUdhNq5dTE701JjcUdW0tgwFHMFk4LGAjxImliZKdsmkHtqCEkPTqiP8AIST3DY4sOgwVYCPRU5xN1L2t11KCMbOg2djXNpMDAx3fcw55AuJAzAyBruKF2ns2nVZJwtIRFm1DJBuSJYBPqruzxa4uY7eQ+3FpuPS3mtuWillccjSwmYBB0aGidTrAF7rj8mSlUS1jW5zuG7MOIzYd1amyQO7VY8RHwAtM9QrsPg9oNzezxrDHuVJBA3EtcJbP5LXq7KEteKZqNgF1O0tc3Rxb74ubLZ2DgqNQOOQGCNS6Wn4YJzNERbRXGdumTKKStHJVMftRpEsp1DHiA7pjmHWKgztRtBoOaix27uug811+0+yzM3tabnti5YHQw3kmB9FnexZLiXBsSXGDAAFyOacnXoSVmF/H2JDZdhiNfe16LOq/tHqtMvw9a2lhbzXR1i0ge0pVabdQ5wBAG7OGElnGHDzUDse+ZglrrhzXAiOO/wCqltFKzlD+1d2WPZVG8yD9lWz9rjAZLCTzDl0eIw5nIfDvLgPKOX+FlbXwVCmMzqbXkzBLYFokmLu1Fhx4IWLB2iul+19nLzkD6KFT9qtI72eeb7LDq1qT4DadIC8Atd3iNYJ3AIWvsmk0/wAyizL8TTpzKeK7/n+gv6NPF9vaTvfaI0Dc+7qFn/x+0iCLxEwfW6ysbsahdzCQBvvB9QgmbMpGweB/cInoTZGCDJnSU+3bcuUECd5kH6KP76pnxYlvPX6wucq7KazxED8+iGe1m4E9AjFDTZ2NPbmGH+qzjv19FN/afDD/AFB5ZiuLZh2GBcHmInpxSqYIe7rMfdLTj2PJ9HXO7W4caOJ6Ncqn9taIPdbUPkPzK5inhhuExqbD0V5w4JmmLjVpseR6IwiGUjd/jhn/AG3k/wDjCpf22d7tEebj9AEC3Ate3MHZTo4cDzSrYUUyGgy43kTfkJ6/JTUOh/t2FfxViCZ9my/91vmmq7exTtMg6NJ+qHZh5N2tO/WPQ6eqsoupOce7DRu3uI3cgjbodfZEHEVDD6xbykj6BGs2RTbBc7NxNzfhJRYxZePDDbCBFuAOnnCDqZG90RJnvRp0TUhUHMptBAGupG4DctAO7ut+HQLMwFIwba2HLiUdTAi9oWlCLKbjvG5WMaYkxCgw/P6K06Rxi6dIVip1iCCIRdHaMIJ1PvW3KJKpITNtuPHBMshrimVbiIhxmVOm/ehST+uikx51n9TIQpWDRq4LE5agibnKYuYdYxzgrsHVX5ZaAGtsGk3IH9Jtu0Jlcv2Ors/EhrwO9Zrt7XaiDz0XdOoNLC496JBa0SZFojieKx8yyYRdGI/aJnuU35jcWygbvGTAROC21imOzPokgaw6nJ4zGoRmK2QGsLs0ZRJBtHKOP2QlXB1miWtkaxrmB3xKwcWndF5JqjpMBt+jWaROR8GWPlrojUTqFyuIxzCDTMsc6RDmjSNR8YB4Xsg8RiBGWoCYIym4i4nmOoIQuOa8gAOFQfBViR0eN3X1VNt0JJIbaVRkS1rm1hVn2lMEEB57+d0ZXAZpAkzDZGqJp4vI1rg4U3Ew/IxxY9wOV2ekNDN5bui40WY9lY2LKhIIIBe3LI0MkyY+StbhnMaGk94XJE+IkuJG/fHkrxbFaCqm36hmWMfBjPTcHW4mm7vN6SsjalelWblqmoIu0hjjBNzpI4eiJrPFWcwaQLkxDyR/ULjcsjGPq0Yc0l7YuHd8tPGdSPolFUNuwarhS6maVNriC4P9o8Brg4CBkpjSw1JVP7miJAHNxk+t4RDO0gd7vSIVFTbH9PrCLbKUa4QquyKcfzHGOG89BxWNj8K2bS0Ex3muAnhpC2cTtluSSIMaiDG5Zzq7XyMzL2gmoJ8tEXXAfs3uYOJwb2EEjodyk3Fud3HODelp5TuW/Vw98r3Nc244utbXTzWTjNhEXbB9EKSfI6fozhTiQZJiMsE3+KUXUtnPAAdC7Uodj3MMPExx/V1cQDJBnSYuDyKpkkQxxMgC1ogECOIPFF1KJyhzIBBEebSXNHKw6SqBQzd32n939IGsuOvRWueIaGy1oBA4mfE88zuSbKSI4ZrjJ3m0ROkWPAzvRFdmbu1O6W+8JcI1uW3F43Ji8g5qbiDqQbBxG/keauG1AJkQ46h1jw6FS7BbckaGEEWkneQNATc94CT0EBH08FkBIFhoHWkzPeICo/GC0XtE5gPqqKuIe7usEkibGwnnoppsdovxWKMRHeEkxeCd5MfIIHDtLnmLkCeXKEVhsK+YdAn3pzW3gDRGjDCnls4B58VpnjbTrorSolsJpUi0BvC1uO+ed1c1hKppMLSQbw4wSIMcxxRVMcIVJgTpiBCkHlwG7Q+QVdURvgqDHQRv/XBaJEk6r+F9VCbDcrKrgBff9lW1ktnqnYiIeUki3gkqyFRF7hrv4KLzvCBZXO+ftzUhU4THUrlzN8DQwuKdTe17dWkEdQvQ6eOFbD+0pzBEOaDBBAjKTyO9eXGruv6rb7K9o/w1XvSaT4DxrG4Ojl9EOVkuB3n73fRw4Lm53AwJNr7iTcojZfaE1md5uV8gW0g7xvCVfDMqMLTBBgsPAi7DPyVOyqTQWkyJEEcDvHqlkyKRbi8Vh2Py1DnfqRlJyzvcRu8kLtDZhrOZ7IBjTdxbEnhbQ/VYO09luZintJJkh7XcWGw+y0u2GFrUcEKmHe9uUs9plJnKTBeOY+ypSt0JxNN2wWMaRmJI1uCR1grmcVVBq5G951iAN4Nt91V2Z2aTVMOIHvQXZnTeZnXmVsbTxFPA1mO9l7WuQW03k5RBi7gOhkjgqU01YnCnRXQ7MvYxwfDSfCB7vLhckmeayMTg8jsryA4wGgm7j/SI73kjqnbSuQW1fZkO3hsFvQTf6qvBU6NLEuxdUH+Uz+U0E98vB7wvwn/cpUoyG4tANfstWJzDDa74AJ53iFkPwracitTotOgBiSekLqsd24ruHdpUqbTqDLnRzPFZOIpGq6ma4aab75gZEa6kbuGqLi9gqS5MLCYM13lrKHtGi0hoDR52j6qvG9nnUzai9oF9ZFuGYFd5W223Dj2ODpsDG2NR15O8gIGltevWHs35ahuSYa2Wb7aWSuN1Zayqzz6jsx73RTY9xvDQ1pI3xAElWY3s/iac52xoby0X3Suv7HbSp4SnWqCalWrULKdNsWawCXGfCJdqidodpataW1aVMU4uMxceYsICbxQJyZ5i/BVdDc8JmOsqt2z37w0eZ/4XW7AZh6Fes+s51TK1pw7LuBLjdsT4hunmtfH4qpUJd7JjLENBdcTxGgHIFVkkt2L9mzgTh4Zd2hFrBvkN5RLcMYDu9fQkQD0RuFZTGIb+IpnK0jMOAMw4R4hK38fTqVAMoZTYPC0gzHEgeFS2lyNWzlW4QEyST5H0JKPqbPGSQwxxifMhX4HAufVLbRAzOjQ7wJW5isMCAL20vpwUOaTKUWzlNnP7+VjABMSQJJ474Ct2tgqmfMyALSIy6b76hdFsXCjKapEF57vJotPU3U6+EFWo0Hwslzucxkb8ifJLU32DDYzK2yBUpBzwQ4DM0g5SJ1McORWh+BApMLokEOcd/HIPoja/eOXdYnoL/OFibZ2jLiwcZcRpO5o6X81Kk2ViQzZr+p4k3JVzSBF9dyGp3bMkzz0VZvqTbmtc0LBmlF+XH6Ks07zwQ9Oqba/rkr62Ik2EbrfUp6gaZKoyQmyaKpzzp+ZT+vqU9UNMu9kUlAPjT6lMlqBpnPDGsnxK38U3iNdeKxW1mfD81IYhnw+W5PCIXI1xi2/EFI4tvxBZH4mnPhN0vxTNC0/rzRhH7DKR6Z2N7VtyjDvfeYpGdeLOvBdTiKwaG1OmYc9AY56HmAvDPxNPUBwI0v8A5XabD7ZCrlZVd3xYEzDxwP8AV9euszjXBNOzvdtVhUoMrDxUzld/Y4wfQwfMrU2biG4igab9HNNN46iJ+a42htb2Usd3mvBF/eB1aTx+yhsrbBpOIEmAAQfh3O5rLKnYY2qL9ik4euGVNWONJ56GGu87HzW923wIfRZXGtEw4/8AxuMH0MLD27VD3trN0rNyujdUYLerfotnYe2G1m+xq6Oaabwd4IsfT6Jpq3ET9M5DF0RqjMXsoVsHTrA97DVBmGk0nWg8wbjqVTXwxbmpO8VMlh8vCfMQVtdnGe1wuLpDU0zHUCQohtKjSXFmDWp2ReDwwrYDEtM5qf8AMZyIuY63QrH5qYPED6Lc7DvDn1aZE5mm3ERBTh/cE+DBEZGxwH0RHZx4/F0uEkHpBlUOHdHmPQkfkp7LqhjqlQ6spPcOsR+alcjfABsjDNa2o8DxvfH9ocY8tSnrlFUGRTaOQ9Tc/VB1DdDdsa4KNmYacU525rQeWY2mOMSfNa1ZyF2Me7UdxdE8co/yp4kyUSBABwQqYhhIswEn1lgPndaWIfb9aKrBMAYXfGZ8hYD9cVGsM7ms+KS7k1uvqYCXOwF+z2QyTq8l3QHQen1VWJlxytsXGAeA94+kouo9D4MzL+Mtb0B7x8yPQI+xhNR4Y2Bo0W6AWCjRGRt/E4yR/UdG+Qt5FVsdmOY+FvzI39B8z0QO1dstpCTdxs1u+N5PDmfJCTYBGP2g2k213nTmd56Bc2X3k/l5rNxGKFVxNRxndGg4ACLDknzUpHecYhda8Ua5M8pJ8G6K4DYkfJRhu4iOZAPosmriaI0zG83FxHDkkKlLXvjhz/Up6cewyl0bDqoBMkT1CRxTTHeaVixQPxk8yUooiIzHnJVaXj7FlPo2X41g1eAlS2lTF/aNWOx1Ie67Tid+qm6pRcTmb06eSen4u2GXk6Nr8dS+MfrySWGXUPgPqfuklp+Lthfk6MEJ0imSGKU6ZOgY8ppSTAoEbuA7TuDQyrLm2vvEaTx66rfw2MFUB1J/fbof/q4cD/kLhFZQruYczSQeI/Vws5QTGj0jD4svY5uh1c3XI8eFw4j6gq2hiS4B7e68WI4EahcXh+0j5aXNBItmFjG8cxyK2sHtdj3ZmEBxs9jjGcbiDpmWLg0VR0OP2l7RzKh8UCnV6g/ynnkZLTzhW7E2l+HxTH+6Tld0O9Y5rBxMSDEOadcpt0I5hNTrZxkdZ4/9gPeH5jcUvdiSVUadel7OpWpzOSo6Dxa7vt+TlPs5jfZYymToTlPR1lk1doEVGZtHN9mXcwf5RPlLfIKWKBBkai/oh7OwXFBdM/8AUb8FWq0dA8x9UBjMSWh0bxlPQkIujjRUdUIjxGY3EgEzzWZjxmfTb8VRo8hc/JH+QejbeYHks2u6JPmjcQ/VZ7hncGcTLjwaPuYCSKNDBMDaTRxEnq65QeOqEnK3xPOUcviPkEVXrAfrQIPBXPtXDURTG/Lvd1dboELtiD3w0BosGiByAsqsAPFUNi/w8mDw+t3eYQ5qe0JHue8fij3AeHE+XFUY/b9No8Q/8YJ6Bv5myEmxh9V5ecoP9x+Ef/o7h5pq+Ja1tyGU22J0mNw5fMrmcR2qMRSbAG915J3kbz1WRicU+oZe4n6DoNy0Xjb5A29odrCe7REDSSPSBuWC6qXGSSTvJVRCcLZRS4KRY1yeyrBUg5AyxoCtqVpEcEPKkCk0Mkkk5ydpSGKDuTtYUs9oTNcmAklbTeIuEkAZKSaUys5SSUpiUkAOUpTBJADpwogqThFkASC1di4L2r8v9LifJZIKP2VXh9jBLXNF4uRpPNBd/qw6psms19Q03uY1nhEm9uZ3rOZtDEtaHuLsswCRoRvG8FdXgtsvDyHEnIzww2fC0AE679VexlB1I5wJeSIg2Os36q8UzkyaOUb2sqOBFVjHA9Wn1HqjsP2xEZXgmBZ03851PNWfwpRBINS58I3X0MrIxvZx9N2Ud4m0Wn0m6h+OJa8jDqXan2ftAxt3uDgXaAxBmOgVmG7RgvzuZ3mAhoBtmOp9FzdbDlrsrokWjgVUGwjTiPNo6+p2pa4bhfU3iOSHo9rGtBDWGd5JMnqVzNNo4q9lNu90c7pacQ1JM2cX2mc+wbYEGNJ/u80n9o6r75YE3vu4SsY0mi4cD+uCtpVGlplxtuCeEegzfYTidrVHjKD3bWHAbun3UKTdPn04pUcZTa0uAM+ETG//AAFHEYi/djvNBjhO5OvQr92VkqTSIuolqcJHUibgoQlHNKUFEmp2KIKfMkMmnChKnTSAeFIFMW8E7SgY5aotFlIOTFIBJkoTIGAJkwTqzlFCeEkkAJKUkggBk4N0kkASlSa5QlKUDTOo2RtV1UlhpCo5zcriAMxaOJ1CKZWoVGtZmLHMJBzEaHUHmCuk7CbFFLDNqWNWpDjyG4Ab+7fzR21uzVLEnvsadYIEOjqLqVLczml0c7+7qVRwNOq3IA0O3kZQAco48Fk7Q2E92IdlcCzNmbVkeGZExfMAIhb1f9m0/wDRruZyeMw6ZhdZuM7A4xrczSyprZj3NPo4D6rTJkYxOex3ZyoKhIgsLnOBkSBO9uoKx8dhnNeQReTFtb2jiFs4nC4mnaoyq3qCfmgKu0HGJcbWvNkKTHiuwJ2BfbukzwUn4J4aDBOsxeFazHu3k+p81MVC7ePmi5BjEGbhnRPytKtpYIZSS8B1oGspMbe5j5ImjhZEnQ6GCdENsEkCvwogX69eSuMCYETHy3dEYzDDlG6d8D5KrFUoAPG3oB/lKzSCVg7nKMp3KMpGo8ppSCkgoScJlJqBljQrGpUtEieSQEHOTApFO1AyUKTXW4Jw5RckMaSklCSAM1SCgpNVs5ESTJ0yRQk4TJwEAIpSnIShAhpRGAwpq1WUx7zg3yOvylDwui7BUQcdTLvC0OcfJsfmk+APVMHkbTgmAAdNeg4ablRlqvcIjKdGzEwCcpdM7jBFpG9CYt7cgDSDBJHEtkg/rornYnK6m7K5swXExBA7xIOhAAWMLTE6o7HZmAY1kkOeDEgiS0G+YOJ0AM34ITa2x/ZguL23Ji5vB+qt2V2gyUmh4mGAE2EkiGt5zICE2pUqOqgOhzWsy0zPda4AAveOV4A3rbJGdM5zEQ5joJEuFMkj3570TwBPyWXjth0TTf3AYqAbh7zB66jzW/tPC1GNY3M0zVzOOmYm8nlbRZL3E4euYF6zgD0qsb+Syyb47NKOTxvZrDtfJY4NcbhpktmYnkYjqhcZ2XpB7msc62ndc7NxALRYg8V1rNm5hcwHWta50ud0rOwb8jnAtLoMOh2UyN4dpdLJ9lKJy7tjEaSR0Ejd5+qKbgC9rbtc0W7vdPE2I1XR1sOYnK5pHiFjNyZBBg7rLGq4rI7ODAPdeb3nQkcR9EtR3ReCq0DVcDoGkkHd01B3lDY9uZrtOI0uRYmBpYhaWIqgVGvBnNLHdYlpnjaPMLGqZs7psGwCOJgZo+StOxcGeSmSLU0rUoeVIKAKcICyScJgnKCkW0ipAblUwp2OukMkTuTtKiwhIhAy1pkqKTSpOCQEvNMqw5OmBmBTCSStnIiSZJJSWPCZqSSALGpJJIKFC2uyVQtxEtAJyOidN2vJJJJiZ3VFtR7muF3AtkNhhaY1aTIdbjGitqUyHkGJEMgADvVCBeAJOUEk+QSSWKdyohrYY7VJdmNmtJLWjdBgu5uudeK2q2PqkBxY0R4Q43OnwgtE+aSSvy7ImALtLambxtyFsOIs6WnuWjgXN1hA0KgOCdJj+cd2n89t45JJLOqSLK6WMY0kAzoBIJsIIPlB9VkYzEN9uSdGMmpuJ1dAtwI9UklmuDVcmPWx9Wp/MAjNp3otuIAFhHEoYYoVJp1PHxj6xYpJK2lv9BbGAJAaYBFh1F2n6eqFcczydM1wOrQTPJJJWhA1elH1QxSSWqKY0JBJJMkkpApJILQk0p0kFCTsSSQBawqTbpJJCI5kkkkAf//Z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AutoShape 4" descr="data:image/jpeg;base64,/9j/4AAQSkZJRgABAQAAAQABAAD/2wCEAAkGBhMSERUUEhQVFRUWGBYXFRYYGBQYGhUXGBcXFxQVFxUYHCYeFxkkHBUUHy8gIycpLCwsFR4xNTAqNSYrLCkBCQoKDgwOGg8PGiwkHCQpKSwsLCwsKSksLCksLCwsLCwsLCwpLCwsLCkpKSwsLCwpLCwpLCksKSwsLCwpKSwsKf/AABEIALcBFAMBIgACEQEDEQH/xAAbAAABBQEBAAAAAAAAAAAAAAAEAAECAwUGB//EAEAQAAEDAgMFBQYDBwMEAwAAAAEAAhEDIQQSMQVBUWFxBiIygZETQlKhsdEUwfAHFRYjYnLhQ5LxM1OComPC0v/EABkBAAMBAQEAAAAAAAAAAAAAAAABAgMEBf/EACgRAAICAQQCAgIBBQAAAAAAAAABAhESEyExUQNBFGEEIvAFMkKRsf/aAAwDAQACEQMRAD8AtxTcsZG6m8frRNVzXhumUzx+KAjmsunFMSvOO6wfDU4OYiCd26/Lirn0JJP5q9rE5bbVAr3M+iC2QJ137+iuw2KAkn9cVZvSa3vCB6/JA7Lm4kllwR9lUKjpk3B1HLcrJUSwTKKFZVjhmLYmb89QIkeq5rbmyqtNz6sQydZBN98bl17DF1B7g6xuDuScb5KjNx4PMsQA4HXjuKopZhGR5AO6CvRjsWhr7P8AIKTdiUvgGqpePYrXZ54GVXSC8kImkHCbHdpK9Bp7Gof9sfNPU2NQNhTQ/FYfIOGq4s5SBmB3SEO+taOI3kBegjs7RLZiCN0oQbConWm7lY29QoXgofyDj6eLMa39VSalrzM3ldw3s7SIEtc0HURfzUXdlqMWD54nTonoB8j6ORw+0HC0SN32Tvx7zwHTX5rpz2PZPiPoofwePiPol8dD+QcuKctM6kG5OnQJYAlmZp3i3ULpqvZFgE5z5BJvY+Qcr9OIhGlQayZk4eq4vAcZE6L0vCuGUCIAC43Ddk3+68GLwZXV0qbsrRv3q1sYydhzXKwFCNaRvVxaeKZkW1XQOqFNdoN1dkVYaBPNMaMyu8mXNuSDl/O3RE4enYTP24BECgAdycBIdlNamDYzuVLGEE6xwRzmjzVL/FbghgmCVqZJAju6+eourDh4nW5vuudbIqnhxCTqUoVA2BPwTDqJKSKcxJVsFnLDEEe4fVv3Um4p2uQ+rfuuR/fjiRINp+K0TA5r0bsNs72tBtWqwS4nILkAaAxxN1pP+n+OCt/9JXnbM/C0Kjz3aZ5kkALSdskgd5wA/W9df+7uiC2j2eFZsOkc2mD9j5rH4sP42PWZyNV1BmtQk8oQ523RBs1zudloYnsDUaTkqNjg6x+UhAu7GYgbmno5v5wlp48IrJP2VHtCPdpn5KX76JFmgHmov7MYhmtN/kJ+kqA2NVH+m/8A2n7IbkPYkdqvO4DyUxjHHh6BQdgHj3H/AO0pNpEagjyKi2PYKpvcT4j8kfSkoHDLRptVK2Swmkwb1Y2i07lFiuaFqkZsekxo0CJa0cAqmNVoAVolk/ZN4BP+Gb8IUWlWhMCAwbeAUmbPZwCta5TamIoOzKZ3JxsinwRQhTzAb0UFgQ2RT4JHZVMnQos1m8Ql7ZvFJxT5QWwP9zs3SoHYgG/6o/8AEt4qD8c39Qpfih0h5SM9+yo3oJ+Eiwd6halbGji0eYWdW2xQGtRs8iCVD/H8b5RSnIEq03g2DTaNT9k2Z3Bu73t+/cq8btthByX5rnsPtZ7CXQHEzYz62VR8PjbSobk6s6RwqDc31P2VFYPgxk6yfssgbZc7Nmy90gEX/wDUTdNhdrOeHCBGumpvv8lu/wAGPtGeqzomZgPd04n7KDy/dk6S6yxv3472bnZRIAGmt0Edt1C4ix1EgWQvwIdBrM6Auqcafq5JYNPaVYDwj/anVfAh0LWZBjui7Xs05xYwiMsGY3EWK4IPtqjdnbXqUT3HROo1B8lzRe50Tja2PUw9SzLz6j+0YsMYihUYN1RgzscOMi48wtfBftAwlSzazAeDjlPoVsc1HUuptOqk1o5LNpbUDhMj6g+YV7cUIRYUGwE0BDGuANVFuKCdioLLAqalMcAqvxIQ2L2gAB3r7uvJK0OmF/h272hVuos+ER5KoY4ZbmSgcZiMwgGDuA480rQ6CKgpz4RrH+VTLZjKEM1zrEoerXIIQM0qlRgCFOMadOaycRi57zjoQRxQVXbAA7tuPH5qWykjoqWMaDeSJiQQpVNt0m/F6HcuTo4svu4mx0v/AMqnF4jcXACZ4ckrHR0Te17CfAfMj8lRjO2GXwsHOSNeq89xOIOYwSRJAv8AVUU6p3tLo01StjxPQ6vaZ+UOBbeNBPXVBYjtPUOr4jg2J+S5MYw7hFlfRqy3vakz5WFkrKxNir2nxBkB5iLWAP8Awmwu3qoHecedzKBpBvPnP+VGpBsCpyY8UaFTb9QiznCVQ/G1H2c53qQhcsb1ZJAStjpERUdN5PUkpOwgcZFiNykXgb1VVx7Kfic0cyQi2FGi50MIhPs9oZUBPD/H3WLU7Stfan3tBmju/wCSmoveJcSZ4k/ktFaElZ2dPFMJuB8kTTxLYIAkmAOS4yjiiLkyUdhNq5dTE701JjcUdW0tgwFHMFk4LGAjxImliZKdsmkHtqCEkPTqiP8AIST3DY4sOgwVYCPRU5xN1L2t11KCMbOg2djXNpMDAx3fcw55AuJAzAyBruKF2ns2nVZJwtIRFm1DJBuSJYBPqruzxa4uY7eQ+3FpuPS3mtuWillccjSwmYBB0aGidTrAF7rj8mSlUS1jW5zuG7MOIzYd1amyQO7VY8RHwAtM9QrsPg9oNzezxrDHuVJBA3EtcJbP5LXq7KEteKZqNgF1O0tc3Rxb74ubLZ2DgqNQOOQGCNS6Wn4YJzNERbRXGdumTKKStHJVMftRpEsp1DHiA7pjmHWKgztRtBoOaix27uug811+0+yzM3tabnti5YHQw3kmB9FnexZLiXBsSXGDAAFyOacnXoSVmF/H2JDZdhiNfe16LOq/tHqtMvw9a2lhbzXR1i0ge0pVabdQ5wBAG7OGElnGHDzUDse+ZglrrhzXAiOO/wCqltFKzlD+1d2WPZVG8yD9lWz9rjAZLCTzDl0eIw5nIfDvLgPKOX+FlbXwVCmMzqbXkzBLYFokmLu1Fhx4IWLB2iul+19nLzkD6KFT9qtI72eeb7LDq1qT4DadIC8Atd3iNYJ3AIWvsmk0/wAyizL8TTpzKeK7/n+gv6NPF9vaTvfaI0Dc+7qFn/x+0iCLxEwfW6ysbsahdzCQBvvB9QgmbMpGweB/cInoTZGCDJnSU+3bcuUECd5kH6KP76pnxYlvPX6wucq7KazxED8+iGe1m4E9AjFDTZ2NPbmGH+qzjv19FN/afDD/AFB5ZiuLZh2GBcHmInpxSqYIe7rMfdLTj2PJ9HXO7W4caOJ6Ncqn9taIPdbUPkPzK5inhhuExqbD0V5w4JmmLjVpseR6IwiGUjd/jhn/AG3k/wDjCpf22d7tEebj9AEC3Ate3MHZTo4cDzSrYUUyGgy43kTfkJ6/JTUOh/t2FfxViCZ9my/91vmmq7exTtMg6NJ+qHZh5N2tO/WPQ6eqsoupOce7DRu3uI3cgjbodfZEHEVDD6xbykj6BGs2RTbBc7NxNzfhJRYxZePDDbCBFuAOnnCDqZG90RJnvRp0TUhUHMptBAGupG4DctAO7ut+HQLMwFIwba2HLiUdTAi9oWlCLKbjvG5WMaYkxCgw/P6K06Rxi6dIVip1iCCIRdHaMIJ1PvW3KJKpITNtuPHBMshrimVbiIhxmVOm/ehST+uikx51n9TIQpWDRq4LE5agibnKYuYdYxzgrsHVX5ZaAGtsGk3IH9Jtu0Jlcv2Ors/EhrwO9Zrt7XaiDz0XdOoNLC496JBa0SZFojieKx8yyYRdGI/aJnuU35jcWygbvGTAROC21imOzPokgaw6nJ4zGoRmK2QGsLs0ZRJBtHKOP2QlXB1miWtkaxrmB3xKwcWndF5JqjpMBt+jWaROR8GWPlrojUTqFyuIxzCDTMsc6RDmjSNR8YB4Xsg8RiBGWoCYIym4i4nmOoIQuOa8gAOFQfBViR0eN3X1VNt0JJIbaVRkS1rm1hVn2lMEEB57+d0ZXAZpAkzDZGqJp4vI1rg4U3Ew/IxxY9wOV2ekNDN5bui40WY9lY2LKhIIIBe3LI0MkyY+StbhnMaGk94XJE+IkuJG/fHkrxbFaCqm36hmWMfBjPTcHW4mm7vN6SsjalelWblqmoIu0hjjBNzpI4eiJrPFWcwaQLkxDyR/ULjcsjGPq0Yc0l7YuHd8tPGdSPolFUNuwarhS6maVNriC4P9o8Brg4CBkpjSw1JVP7miJAHNxk+t4RDO0gd7vSIVFTbH9PrCLbKUa4QquyKcfzHGOG89BxWNj8K2bS0Ex3muAnhpC2cTtluSSIMaiDG5Zzq7XyMzL2gmoJ8tEXXAfs3uYOJwb2EEjodyk3Fud3HODelp5TuW/Vw98r3Nc244utbXTzWTjNhEXbB9EKSfI6fozhTiQZJiMsE3+KUXUtnPAAdC7Uodj3MMPExx/V1cQDJBnSYuDyKpkkQxxMgC1ogECOIPFF1KJyhzIBBEebSXNHKw6SqBQzd32n939IGsuOvRWueIaGy1oBA4mfE88zuSbKSI4ZrjJ3m0ROkWPAzvRFdmbu1O6W+8JcI1uW3F43Ji8g5qbiDqQbBxG/keauG1AJkQ46h1jw6FS7BbckaGEEWkneQNATc94CT0EBH08FkBIFhoHWkzPeICo/GC0XtE5gPqqKuIe7usEkibGwnnoppsdovxWKMRHeEkxeCd5MfIIHDtLnmLkCeXKEVhsK+YdAn3pzW3gDRGjDCnls4B58VpnjbTrorSolsJpUi0BvC1uO+ed1c1hKppMLSQbw4wSIMcxxRVMcIVJgTpiBCkHlwG7Q+QVdURvgqDHQRv/XBaJEk6r+F9VCbDcrKrgBff9lW1ktnqnYiIeUki3gkqyFRF7hrv4KLzvCBZXO+ftzUhU4THUrlzN8DQwuKdTe17dWkEdQvQ6eOFbD+0pzBEOaDBBAjKTyO9eXGruv6rb7K9o/w1XvSaT4DxrG4Ojl9EOVkuB3n73fRw4Lm53AwJNr7iTcojZfaE1md5uV8gW0g7xvCVfDMqMLTBBgsPAi7DPyVOyqTQWkyJEEcDvHqlkyKRbi8Vh2Py1DnfqRlJyzvcRu8kLtDZhrOZ7IBjTdxbEnhbQ/VYO09luZintJJkh7XcWGw+y0u2GFrUcEKmHe9uUs9plJnKTBeOY+ypSt0JxNN2wWMaRmJI1uCR1grmcVVBq5G951iAN4Nt91V2Z2aTVMOIHvQXZnTeZnXmVsbTxFPA1mO9l7WuQW03k5RBi7gOhkjgqU01YnCnRXQ7MvYxwfDSfCB7vLhckmeayMTg8jsryA4wGgm7j/SI73kjqnbSuQW1fZkO3hsFvQTf6qvBU6NLEuxdUH+Uz+U0E98vB7wvwn/cpUoyG4tANfstWJzDDa74AJ53iFkPwracitTotOgBiSekLqsd24ruHdpUqbTqDLnRzPFZOIpGq6ma4aab75gZEa6kbuGqLi9gqS5MLCYM13lrKHtGi0hoDR52j6qvG9nnUzai9oF9ZFuGYFd5W223Dj2ODpsDG2NR15O8gIGltevWHs35ahuSYa2Wb7aWSuN1Zayqzz6jsx73RTY9xvDQ1pI3xAElWY3s/iac52xoby0X3Suv7HbSp4SnWqCalWrULKdNsWawCXGfCJdqidodpataW1aVMU4uMxceYsICbxQJyZ5i/BVdDc8JmOsqt2z37w0eZ/4XW7AZh6Fes+s51TK1pw7LuBLjdsT4hunmtfH4qpUJd7JjLENBdcTxGgHIFVkkt2L9mzgTh4Zd2hFrBvkN5RLcMYDu9fQkQD0RuFZTGIb+IpnK0jMOAMw4R4hK38fTqVAMoZTYPC0gzHEgeFS2lyNWzlW4QEyST5H0JKPqbPGSQwxxifMhX4HAufVLbRAzOjQ7wJW5isMCAL20vpwUOaTKUWzlNnP7+VjABMSQJJ474Ct2tgqmfMyALSIy6b76hdFsXCjKapEF57vJotPU3U6+EFWo0Hwslzucxkb8ifJLU32DDYzK2yBUpBzwQ4DM0g5SJ1McORWh+BApMLokEOcd/HIPoja/eOXdYnoL/OFibZ2jLiwcZcRpO5o6X81Kk2ViQzZr+p4k3JVzSBF9dyGp3bMkzz0VZvqTbmtc0LBmlF+XH6Ks07zwQ9Oqba/rkr62Ik2EbrfUp6gaZKoyQmyaKpzzp+ZT+vqU9UNMu9kUlAPjT6lMlqBpnPDGsnxK38U3iNdeKxW1mfD81IYhnw+W5PCIXI1xi2/EFI4tvxBZH4mnPhN0vxTNC0/rzRhH7DKR6Z2N7VtyjDvfeYpGdeLOvBdTiKwaG1OmYc9AY56HmAvDPxNPUBwI0v8A5XabD7ZCrlZVd3xYEzDxwP8AV9euszjXBNOzvdtVhUoMrDxUzld/Y4wfQwfMrU2biG4igab9HNNN46iJ+a42htb2Usd3mvBF/eB1aTx+yhsrbBpOIEmAAQfh3O5rLKnYY2qL9ik4euGVNWONJ56GGu87HzW923wIfRZXGtEw4/8AxuMH0MLD27VD3trN0rNyujdUYLerfotnYe2G1m+xq6Oaabwd4IsfT6Jpq3ET9M5DF0RqjMXsoVsHTrA97DVBmGk0nWg8wbjqVTXwxbmpO8VMlh8vCfMQVtdnGe1wuLpDU0zHUCQohtKjSXFmDWp2ReDwwrYDEtM5qf8AMZyIuY63QrH5qYPED6Lc7DvDn1aZE5mm3ERBTh/cE+DBEZGxwH0RHZx4/F0uEkHpBlUOHdHmPQkfkp7LqhjqlQ6spPcOsR+alcjfABsjDNa2o8DxvfH9ocY8tSnrlFUGRTaOQ9Tc/VB1DdDdsa4KNmYacU525rQeWY2mOMSfNa1ZyF2Me7UdxdE8co/yp4kyUSBABwQqYhhIswEn1lgPndaWIfb9aKrBMAYXfGZ8hYD9cVGsM7ms+KS7k1uvqYCXOwF+z2QyTq8l3QHQen1VWJlxytsXGAeA94+kouo9D4MzL+Mtb0B7x8yPQI+xhNR4Y2Bo0W6AWCjRGRt/E4yR/UdG+Qt5FVsdmOY+FvzI39B8z0QO1dstpCTdxs1u+N5PDmfJCTYBGP2g2k213nTmd56Bc2X3k/l5rNxGKFVxNRxndGg4ACLDknzUpHecYhda8Ua5M8pJ8G6K4DYkfJRhu4iOZAPosmriaI0zG83FxHDkkKlLXvjhz/Up6cewyl0bDqoBMkT1CRxTTHeaVixQPxk8yUooiIzHnJVaXj7FlPo2X41g1eAlS2lTF/aNWOx1Ie67Tid+qm6pRcTmb06eSen4u2GXk6Nr8dS+MfrySWGXUPgPqfuklp+Lthfk6MEJ0imSGKU6ZOgY8ppSTAoEbuA7TuDQyrLm2vvEaTx66rfw2MFUB1J/fbof/q4cD/kLhFZQruYczSQeI/Vws5QTGj0jD4svY5uh1c3XI8eFw4j6gq2hiS4B7e68WI4EahcXh+0j5aXNBItmFjG8cxyK2sHtdj3ZmEBxs9jjGcbiDpmWLg0VR0OP2l7RzKh8UCnV6g/ynnkZLTzhW7E2l+HxTH+6Tld0O9Y5rBxMSDEOadcpt0I5hNTrZxkdZ4/9gPeH5jcUvdiSVUadel7OpWpzOSo6Dxa7vt+TlPs5jfZYymToTlPR1lk1doEVGZtHN9mXcwf5RPlLfIKWKBBkai/oh7OwXFBdM/8AUb8FWq0dA8x9UBjMSWh0bxlPQkIujjRUdUIjxGY3EgEzzWZjxmfTb8VRo8hc/JH+QejbeYHks2u6JPmjcQ/VZ7hncGcTLjwaPuYCSKNDBMDaTRxEnq65QeOqEnK3xPOUcviPkEVXrAfrQIPBXPtXDURTG/Lvd1dboELtiD3w0BosGiByAsqsAPFUNi/w8mDw+t3eYQ5qe0JHue8fij3AeHE+XFUY/b9No8Q/8YJ6Bv5myEmxh9V5ecoP9x+Ef/o7h5pq+Ja1tyGU22J0mNw5fMrmcR2qMRSbAG915J3kbz1WRicU+oZe4n6DoNy0Xjb5A29odrCe7REDSSPSBuWC6qXGSSTvJVRCcLZRS4KRY1yeyrBUg5AyxoCtqVpEcEPKkCk0Mkkk5ydpSGKDuTtYUs9oTNcmAklbTeIuEkAZKSaUys5SSUpiUkAOUpTBJADpwogqThFkASC1di4L2r8v9LifJZIKP2VXh9jBLXNF4uRpPNBd/qw6psms19Q03uY1nhEm9uZ3rOZtDEtaHuLsswCRoRvG8FdXgtsvDyHEnIzww2fC0AE679VexlB1I5wJeSIg2Os36q8UzkyaOUb2sqOBFVjHA9Wn1HqjsP2xEZXgmBZ03851PNWfwpRBINS58I3X0MrIxvZx9N2Ud4m0Wn0m6h+OJa8jDqXan2ftAxt3uDgXaAxBmOgVmG7RgvzuZ3mAhoBtmOp9FzdbDlrsrokWjgVUGwjTiPNo6+p2pa4bhfU3iOSHo9rGtBDWGd5JMnqVzNNo4q9lNu90c7pacQ1JM2cX2mc+wbYEGNJ/u80n9o6r75YE3vu4SsY0mi4cD+uCtpVGlplxtuCeEegzfYTidrVHjKD3bWHAbun3UKTdPn04pUcZTa0uAM+ETG//AAFHEYi/djvNBjhO5OvQr92VkqTSIuolqcJHUibgoQlHNKUFEmp2KIKfMkMmnChKnTSAeFIFMW8E7SgY5aotFlIOTFIBJkoTIGAJkwTqzlFCeEkkAJKUkggBk4N0kkASlSa5QlKUDTOo2RtV1UlhpCo5zcriAMxaOJ1CKZWoVGtZmLHMJBzEaHUHmCuk7CbFFLDNqWNWpDjyG4Ab+7fzR21uzVLEnvsadYIEOjqLqVLczml0c7+7qVRwNOq3IA0O3kZQAco48Fk7Q2E92IdlcCzNmbVkeGZExfMAIhb1f9m0/wDRruZyeMw6ZhdZuM7A4xrczSyprZj3NPo4D6rTJkYxOex3ZyoKhIgsLnOBkSBO9uoKx8dhnNeQReTFtb2jiFs4nC4mnaoyq3qCfmgKu0HGJcbWvNkKTHiuwJ2BfbukzwUn4J4aDBOsxeFazHu3k+p81MVC7ePmi5BjEGbhnRPytKtpYIZSS8B1oGspMbe5j5ImjhZEnQ6GCdENsEkCvwogX69eSuMCYETHy3dEYzDDlG6d8D5KrFUoAPG3oB/lKzSCVg7nKMp3KMpGo8ppSCkgoScJlJqBljQrGpUtEieSQEHOTApFO1AyUKTXW4Jw5RckMaSklCSAM1SCgpNVs5ESTJ0yRQk4TJwEAIpSnIShAhpRGAwpq1WUx7zg3yOvylDwui7BUQcdTLvC0OcfJsfmk+APVMHkbTgmAAdNeg4ablRlqvcIjKdGzEwCcpdM7jBFpG9CYt7cgDSDBJHEtkg/rornYnK6m7K5swXExBA7xIOhAAWMLTE6o7HZmAY1kkOeDEgiS0G+YOJ0AM34ITa2x/ZguL23Ji5vB+qt2V2gyUmh4mGAE2EkiGt5zICE2pUqOqgOhzWsy0zPda4AAveOV4A3rbJGdM5zEQ5joJEuFMkj3570TwBPyWXjth0TTf3AYqAbh7zB66jzW/tPC1GNY3M0zVzOOmYm8nlbRZL3E4euYF6zgD0qsb+Syyb47NKOTxvZrDtfJY4NcbhpktmYnkYjqhcZ2XpB7msc62ndc7NxALRYg8V1rNm5hcwHWta50ud0rOwb8jnAtLoMOh2UyN4dpdLJ9lKJy7tjEaSR0Ejd5+qKbgC9rbtc0W7vdPE2I1XR1sOYnK5pHiFjNyZBBg7rLGq4rI7ODAPdeb3nQkcR9EtR3ReCq0DVcDoGkkHd01B3lDY9uZrtOI0uRYmBpYhaWIqgVGvBnNLHdYlpnjaPMLGqZs7psGwCOJgZo+StOxcGeSmSLU0rUoeVIKAKcICyScJgnKCkW0ipAblUwp2OukMkTuTtKiwhIhAy1pkqKTSpOCQEvNMqw5OmBmBTCSStnIiSZJJSWPCZqSSALGpJJIKFC2uyVQtxEtAJyOidN2vJJJJiZ3VFtR7muF3AtkNhhaY1aTIdbjGitqUyHkGJEMgADvVCBeAJOUEk+QSSWKdyohrYY7VJdmNmtJLWjdBgu5uudeK2q2PqkBxY0R4Q43OnwgtE+aSSvy7ImALtLambxtyFsOIs6WnuWjgXN1hA0KgOCdJj+cd2n89t45JJLOqSLK6WMY0kAzoBIJsIIPlB9VkYzEN9uSdGMmpuJ1dAtwI9UklmuDVcmPWx9Wp/MAjNp3otuIAFhHEoYYoVJp1PHxj6xYpJK2lv9BbGAJAaYBFh1F2n6eqFcczydM1wOrQTPJJJWhA1elH1QxSSWqKY0JBJJMkkpApJILQk0p0kFCTsSSQBawqTbpJJCI5kkkkAf//Z"/>
          <p:cNvSpPr>
            <a:spLocks noChangeAspect="1" noChangeArrowheads="1"/>
          </p:cNvSpPr>
          <p:nvPr/>
        </p:nvSpPr>
        <p:spPr bwMode="auto">
          <a:xfrm>
            <a:off x="215900" y="-69056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3 Rectángulo"/>
          <p:cNvSpPr/>
          <p:nvPr/>
        </p:nvSpPr>
        <p:spPr>
          <a:xfrm>
            <a:off x="631064" y="4985686"/>
            <a:ext cx="79977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Recitamos juntos el Credo y nos santiguamos con el agua bendita del recipiente.</a:t>
            </a:r>
            <a:endParaRPr lang="es-E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0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5" y="332656"/>
            <a:ext cx="8411364" cy="62098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1914296" y="1385580"/>
            <a:ext cx="5378341" cy="404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dirty="0">
                <a:solidFill>
                  <a:srgbClr val="3E0000"/>
                </a:solidFill>
                <a:latin typeface="Tekton Pro" pitchFamily="34" charset="0"/>
              </a:rPr>
              <a:t>Motivación: San Vicente en una conferencia a las Hijas de la caridad sobre el espíritu del mundo les dice: </a:t>
            </a:r>
            <a:endParaRPr lang="es-PE" sz="2400" dirty="0" smtClean="0">
              <a:solidFill>
                <a:srgbClr val="3E0000"/>
              </a:solidFill>
              <a:latin typeface="Tekton Pro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dirty="0" smtClean="0">
                <a:solidFill>
                  <a:srgbClr val="3E0000"/>
                </a:solidFill>
                <a:latin typeface="Tekton Pro" pitchFamily="34" charset="0"/>
              </a:rPr>
              <a:t>“</a:t>
            </a:r>
            <a:r>
              <a:rPr lang="es-PE" sz="2400" i="1" dirty="0">
                <a:solidFill>
                  <a:srgbClr val="3E0000"/>
                </a:solidFill>
                <a:latin typeface="Tekton Pro" pitchFamily="34" charset="0"/>
              </a:rPr>
              <a:t>Son cristianas, hermanas mías, y por consiguiente están obligadas a pelear contra el mundo por las promesas que le han hecho a Dios en su bautismo. Cuando se les preguntó: "¿Renuncian al diablo, al mundo y a sus pompas?", dijeron: "Renuncio</a:t>
            </a:r>
            <a:r>
              <a:rPr lang="es-PE" sz="2400" i="1" dirty="0" smtClean="0">
                <a:solidFill>
                  <a:srgbClr val="3E0000"/>
                </a:solidFill>
                <a:latin typeface="Tekton Pro" pitchFamily="34" charset="0"/>
              </a:rPr>
              <a:t>".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i="1" dirty="0">
                <a:solidFill>
                  <a:srgbClr val="3E0000"/>
                </a:solidFill>
                <a:latin typeface="Tekton Pro" pitchFamily="34" charset="0"/>
              </a:rPr>
              <a:t>Y aunque no lo dijeran ustedes mismas, sino por boca de sus padrinos y madrinas, tienen que guardar fidelidad a Dios y cumplir con la promesa que ellos hicieron por ustedes. </a:t>
            </a:r>
            <a:endParaRPr lang="es-PE" sz="2400" i="1" dirty="0" smtClean="0">
              <a:solidFill>
                <a:srgbClr val="3E0000"/>
              </a:solidFill>
              <a:latin typeface="Tekton Pro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400" i="1" dirty="0">
              <a:solidFill>
                <a:srgbClr val="3E0000"/>
              </a:solidFill>
              <a:latin typeface="Tekton Pro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400" dirty="0">
              <a:solidFill>
                <a:srgbClr val="3E0000"/>
              </a:solidFill>
              <a:latin typeface="Tekton Pro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71600" y="33265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511380" y="4481164"/>
            <a:ext cx="6021060" cy="139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2800" dirty="0">
              <a:solidFill>
                <a:srgbClr val="FFFFFF"/>
              </a:solidFill>
              <a:effectLst>
                <a:outerShdw blurRad="50800" dist="101600" algn="l" rotWithShape="0">
                  <a:prstClr val="black"/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3556" name="Picture 4" descr="Image result for san Vicente de Paul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7" t="21999" r="20316" b="21178"/>
          <a:stretch/>
        </p:blipFill>
        <p:spPr bwMode="auto">
          <a:xfrm>
            <a:off x="792437" y="1275015"/>
            <a:ext cx="1167961" cy="118186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Image result for san Vicente y las Hijas de la Carid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6" y="2390073"/>
            <a:ext cx="2269924" cy="4046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redondeado 11"/>
          <p:cNvSpPr>
            <a:spLocks noChangeArrowheads="1"/>
          </p:cNvSpPr>
          <p:nvPr/>
        </p:nvSpPr>
        <p:spPr bwMode="auto">
          <a:xfrm>
            <a:off x="3244965" y="286588"/>
            <a:ext cx="2756590" cy="676910"/>
          </a:xfrm>
          <a:prstGeom prst="roundRect">
            <a:avLst>
              <a:gd name="adj" fmla="val 16667"/>
            </a:avLst>
          </a:prstGeom>
          <a:solidFill>
            <a:srgbClr val="F0EA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CONTEMPLATIO</a:t>
            </a:r>
            <a:endParaRPr kumimoji="0" lang="es-PE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19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¿Qué me lleva a hacer el texto?</a:t>
            </a:r>
            <a:endParaRPr kumimoji="0" lang="es-PE" sz="2000" b="0" i="0" u="none" strike="noStrike" kern="0" cap="none" spc="0" normalizeH="0" baseline="0" noProof="0" dirty="0">
              <a:ln>
                <a:noFill/>
              </a:ln>
              <a:solidFill>
                <a:srgbClr val="88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72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4" y="287314"/>
            <a:ext cx="8397027" cy="63066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837476" y="1496383"/>
            <a:ext cx="62646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kern="0" dirty="0">
                <a:solidFill>
                  <a:srgbClr val="C00000"/>
                </a:solidFill>
                <a:latin typeface="Tekton Pro" pitchFamily="34" charset="0"/>
              </a:rPr>
              <a:t>No les gustaría renunciar al sagrado carácter que recibieron en este sacramento y a la gracia de la fe que entonces les confirieron.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kern="0" dirty="0" smtClean="0">
                <a:solidFill>
                  <a:srgbClr val="C00000"/>
                </a:solidFill>
                <a:latin typeface="Tekton Pro" pitchFamily="34" charset="0"/>
              </a:rPr>
              <a:t>Por </a:t>
            </a:r>
            <a:r>
              <a:rPr lang="es-PE" sz="2400" kern="0" dirty="0">
                <a:solidFill>
                  <a:srgbClr val="C00000"/>
                </a:solidFill>
                <a:latin typeface="Tekton Pro" pitchFamily="34" charset="0"/>
              </a:rPr>
              <a:t>tanto, hay que mantener las promesas que allí </a:t>
            </a:r>
            <a:r>
              <a:rPr lang="es-PE" sz="2400" kern="0" dirty="0" smtClean="0">
                <a:solidFill>
                  <a:srgbClr val="C00000"/>
                </a:solidFill>
                <a:latin typeface="Tekton Pro" pitchFamily="34" charset="0"/>
              </a:rPr>
              <a:t>hicieron; </a:t>
            </a:r>
            <a:r>
              <a:rPr lang="es-PE" sz="2400" kern="0" dirty="0">
                <a:solidFill>
                  <a:srgbClr val="C00000"/>
                </a:solidFill>
                <a:latin typeface="Tekton Pro" pitchFamily="34" charset="0"/>
              </a:rPr>
              <a:t>si no, </a:t>
            </a:r>
            <a:r>
              <a:rPr lang="es-PE" sz="2400" kern="0" dirty="0" smtClean="0">
                <a:solidFill>
                  <a:srgbClr val="C00000"/>
                </a:solidFill>
                <a:latin typeface="Tekton Pro" pitchFamily="34" charset="0"/>
              </a:rPr>
              <a:t>serían </a:t>
            </a:r>
            <a:r>
              <a:rPr lang="es-PE" sz="2400" kern="0" dirty="0">
                <a:solidFill>
                  <a:srgbClr val="C00000"/>
                </a:solidFill>
                <a:latin typeface="Tekton Pro" pitchFamily="34" charset="0"/>
              </a:rPr>
              <a:t>ciertamente cristianas, porque el carácter no se puede quitar, pero no lo serían más que de nombre, porque no realizan las obras</a:t>
            </a:r>
            <a:r>
              <a:rPr lang="es-PE" sz="2400" kern="0" dirty="0" smtClean="0">
                <a:solidFill>
                  <a:srgbClr val="C00000"/>
                </a:solidFill>
                <a:latin typeface="Tekton Pro" pitchFamily="34" charset="0"/>
              </a:rPr>
              <a:t>.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kern="0" dirty="0" smtClean="0">
                <a:solidFill>
                  <a:srgbClr val="C00000"/>
                </a:solidFill>
                <a:latin typeface="Tekton Pro" pitchFamily="34" charset="0"/>
              </a:rPr>
              <a:t>Piensen </a:t>
            </a:r>
            <a:r>
              <a:rPr lang="es-PE" sz="2400" kern="0" dirty="0">
                <a:solidFill>
                  <a:srgbClr val="C00000"/>
                </a:solidFill>
                <a:latin typeface="Tekton Pro" pitchFamily="34" charset="0"/>
              </a:rPr>
              <a:t>un poco en esto, hermanas mías, por favor:  Sin duda alguna, si </a:t>
            </a:r>
            <a:r>
              <a:rPr lang="es-PE" sz="2400" kern="0" dirty="0" smtClean="0">
                <a:solidFill>
                  <a:srgbClr val="C00000"/>
                </a:solidFill>
                <a:latin typeface="Tekton Pro" pitchFamily="34" charset="0"/>
              </a:rPr>
              <a:t>entran </a:t>
            </a:r>
            <a:r>
              <a:rPr lang="es-PE" sz="2400" kern="0" dirty="0">
                <a:solidFill>
                  <a:srgbClr val="C00000"/>
                </a:solidFill>
                <a:latin typeface="Tekton Pro" pitchFamily="34" charset="0"/>
              </a:rPr>
              <a:t>decididamente en estos sentimientos, conservarán el espíritu de Dios y destruirán el espíritu del mundo. </a:t>
            </a:r>
            <a:r>
              <a:rPr lang="es-PE" sz="1400" kern="0" dirty="0" smtClean="0">
                <a:solidFill>
                  <a:srgbClr val="C00000"/>
                </a:solidFill>
                <a:latin typeface="Tekton Pro" pitchFamily="34" charset="0"/>
              </a:rPr>
              <a:t>(</a:t>
            </a:r>
            <a:r>
              <a:rPr lang="es-PE" sz="1400" kern="0" dirty="0" err="1" smtClean="0">
                <a:solidFill>
                  <a:srgbClr val="C00000"/>
                </a:solidFill>
                <a:latin typeface="Tekton Pro" pitchFamily="34" charset="0"/>
              </a:rPr>
              <a:t>S.Vicente</a:t>
            </a:r>
            <a:r>
              <a:rPr lang="es-PE" sz="1400" kern="0" dirty="0" smtClean="0">
                <a:solidFill>
                  <a:srgbClr val="C00000"/>
                </a:solidFill>
                <a:latin typeface="Tekton Pro" pitchFamily="34" charset="0"/>
              </a:rPr>
              <a:t> de Paúl IX</a:t>
            </a:r>
            <a:r>
              <a:rPr lang="es-PE" sz="1400" kern="0" dirty="0">
                <a:solidFill>
                  <a:srgbClr val="C00000"/>
                </a:solidFill>
                <a:latin typeface="Tekton Pro" pitchFamily="34" charset="0"/>
              </a:rPr>
              <a:t>, 395)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1400" kern="0" dirty="0">
                <a:solidFill>
                  <a:srgbClr val="C00000"/>
                </a:solidFill>
                <a:latin typeface="Tekton Pro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779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" y="271921"/>
            <a:ext cx="8454047" cy="6270547"/>
          </a:xfrm>
          <a:prstGeom prst="rect">
            <a:avLst/>
          </a:prstGeom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88163" y="2311064"/>
            <a:ext cx="55800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B00000"/>
                </a:solidFill>
                <a:latin typeface="Comic Sans MS" pitchFamily="66" charset="0"/>
              </a:rPr>
              <a:t>El bautismo es aceptar y </a:t>
            </a:r>
            <a:r>
              <a:rPr lang="es-PE" sz="2800" dirty="0" smtClean="0">
                <a:solidFill>
                  <a:srgbClr val="B00000"/>
                </a:solidFill>
                <a:latin typeface="Comic Sans MS" pitchFamily="66" charset="0"/>
              </a:rPr>
              <a:t>            asumir </a:t>
            </a:r>
            <a:r>
              <a:rPr lang="es-PE" sz="2800" dirty="0">
                <a:solidFill>
                  <a:srgbClr val="B00000"/>
                </a:solidFill>
                <a:latin typeface="Comic Sans MS" pitchFamily="66" charset="0"/>
              </a:rPr>
              <a:t>el estilo de vida dejado por el Señor Jesús, reconociéndolo como nuestro Dios y Señor, siendo así, </a:t>
            </a:r>
            <a:r>
              <a:rPr lang="es-PE" sz="2800" b="1" dirty="0">
                <a:solidFill>
                  <a:srgbClr val="B0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¿qué va a cambiar en mi vida, ahora que soy más consciente que Él es el Hijo amado del Padre? </a:t>
            </a:r>
            <a:r>
              <a:rPr lang="es-PE" sz="2800" b="1" dirty="0" smtClean="0">
                <a:solidFill>
                  <a:srgbClr val="B0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endParaRPr lang="es-ES" sz="2800" b="1" dirty="0">
              <a:solidFill>
                <a:srgbClr val="B000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2625" y="2971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7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9" y="265687"/>
            <a:ext cx="8334354" cy="62586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3" name="2 Marcador de contenido"/>
          <p:cNvSpPr txBox="1">
            <a:spLocks/>
          </p:cNvSpPr>
          <p:nvPr/>
        </p:nvSpPr>
        <p:spPr>
          <a:xfrm>
            <a:off x="532031" y="342961"/>
            <a:ext cx="8134067" cy="601484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 fontAlgn="base">
              <a:spcBef>
                <a:spcPct val="0"/>
              </a:spcBef>
            </a:pPr>
            <a:r>
              <a:rPr lang="es-ES_tradnl" sz="2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s-ES_tradnl" sz="2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Ambientación</a:t>
            </a:r>
            <a:r>
              <a:rPr lang="es-ES_tradnl" sz="2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  <a:r>
              <a:rPr lang="es-ES_tradnl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Recipiente con agua bendita, cirio, vestidura blanca.</a:t>
            </a:r>
            <a:endParaRPr lang="es-PE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just" fontAlgn="base">
              <a:spcBef>
                <a:spcPct val="0"/>
              </a:spcBef>
            </a:pPr>
            <a:endParaRPr lang="es-ES" sz="22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Times New Roman" pitchFamily="18" charset="0"/>
              <a:cs typeface="Arial" charset="0"/>
            </a:endParaRPr>
          </a:p>
          <a:p>
            <a:pPr algn="just" fontAlgn="base">
              <a:spcBef>
                <a:spcPct val="0"/>
              </a:spcBef>
            </a:pPr>
            <a:endParaRPr lang="es-PE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532031" y="6062658"/>
            <a:ext cx="7781042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Comic Sans MS" pitchFamily="66" charset="0"/>
              </a:rPr>
              <a:t>Cantos sugeridos: </a:t>
            </a:r>
            <a:r>
              <a:rPr lang="es-PE" sz="2400" b="1" dirty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Comic Sans MS" pitchFamily="66" charset="0"/>
              </a:rPr>
              <a:t>Pueblo de Reyes, Iglesia soy</a:t>
            </a:r>
            <a:endParaRPr lang="es-ES_tradnl" sz="2400" b="1" dirty="0">
              <a:solidFill>
                <a:srgbClr val="FFFF00"/>
              </a:solidFill>
              <a:effectLst>
                <a:outerShdw blurRad="50800" dist="762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65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bautismo de jesus 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5" y="286398"/>
            <a:ext cx="8390584" cy="621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79005" y="3395114"/>
            <a:ext cx="6269703" cy="1886977"/>
          </a:xfrm>
          <a:noFill/>
          <a:ln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</a:pPr>
            <a:r>
              <a:rPr lang="es-PE" sz="28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Te damos gracias, Dios y Padre nuestro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,                  porque </a:t>
            </a:r>
            <a:r>
              <a:rPr lang="es-PE" sz="28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al don de la vida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s-PE" sz="28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has añadido hoy en Cristo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                                              el </a:t>
            </a:r>
            <a:r>
              <a:rPr lang="es-PE" sz="28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regalo de ser hijos tuyos en el 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hijo único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              Hoy</a:t>
            </a:r>
            <a:r>
              <a:rPr lang="es-PE" sz="28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, que lo manifiestas en el Jordán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                      concede </a:t>
            </a:r>
            <a:r>
              <a:rPr lang="es-PE" sz="28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 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nuestros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s-PE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corazones </a:t>
            </a:r>
            <a:r>
              <a:rPr lang="es-PE" sz="28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vacilantes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:</a:t>
            </a:r>
            <a:endParaRPr lang="es-PE" sz="2800" b="1" i="1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508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s-PE" sz="2800" b="1" i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508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s-PE" sz="2800" b="1" i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508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900608" y="10527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4587" y="508180"/>
            <a:ext cx="3168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lang="es-ES_tradnl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68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0" y="255507"/>
            <a:ext cx="8401434" cy="631915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141364" y="2659710"/>
            <a:ext cx="6690669" cy="360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s-PE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El Espíritu Santo que nos lleva a ser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s-PE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testigos, el amor que construye tu Reino,                                                    el testimonio que lleva tu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s-PE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presencia a todos.                                                                   Y complácete también en nosotros,                        oh Padre amado, y ayuda nuestra débil obediencia para ser verdaderos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s-PE" sz="2600" b="1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discípulos de aquél en quien tienes tu complacencia. Amén.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s-PE" sz="2600" b="1" i="1" kern="0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508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s-PE" sz="2600" b="1" i="1" kern="0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508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s-PE" sz="2600" b="1" i="1" kern="0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508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s-PE" sz="2600" b="1" i="1" kern="0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508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227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5" y="350230"/>
            <a:ext cx="8396073" cy="620511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27320" y="6457890"/>
            <a:ext cx="4567582" cy="400110"/>
          </a:xfrm>
          <a:prstGeom prst="rect">
            <a:avLst/>
          </a:prstGeom>
          <a:solidFill>
            <a:srgbClr val="A40705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00" dirty="0">
                <a:solidFill>
                  <a:srgbClr val="FFFF00"/>
                </a:solidFill>
                <a:latin typeface="Poor Richard" pitchFamily="18" charset="0"/>
              </a:rPr>
              <a:t>Texto de </a:t>
            </a:r>
            <a:r>
              <a:rPr lang="es-PE" sz="1000" dirty="0" err="1">
                <a:solidFill>
                  <a:srgbClr val="FFFF00"/>
                </a:solidFill>
                <a:latin typeface="Poor Richard" pitchFamily="18" charset="0"/>
              </a:rPr>
              <a:t>Lectio</a:t>
            </a:r>
            <a:r>
              <a:rPr lang="es-PE" sz="1000" dirty="0">
                <a:solidFill>
                  <a:srgbClr val="FFFF00"/>
                </a:solidFill>
                <a:latin typeface="Poor Richard" pitchFamily="18" charset="0"/>
              </a:rPr>
              <a:t> Divina:  Padre César Chávez  </a:t>
            </a:r>
            <a:r>
              <a:rPr lang="es-PE" sz="1000" dirty="0" err="1">
                <a:solidFill>
                  <a:srgbClr val="FFFF00"/>
                </a:solidFill>
                <a:latin typeface="Poor Richard" pitchFamily="18" charset="0"/>
              </a:rPr>
              <a:t>Alva</a:t>
            </a:r>
            <a:r>
              <a:rPr lang="es-PE" sz="1000" dirty="0">
                <a:solidFill>
                  <a:srgbClr val="FFFF00"/>
                </a:solidFill>
                <a:latin typeface="Poor Richard" pitchFamily="18" charset="0"/>
              </a:rPr>
              <a:t> (Chuno) </a:t>
            </a:r>
            <a:r>
              <a:rPr lang="es-PE" sz="1000" dirty="0" err="1">
                <a:solidFill>
                  <a:srgbClr val="FFFF00"/>
                </a:solidFill>
                <a:latin typeface="Poor Richard" pitchFamily="18" charset="0"/>
              </a:rPr>
              <a:t>C.ongregación</a:t>
            </a:r>
            <a:r>
              <a:rPr lang="es-PE" sz="1000" dirty="0">
                <a:solidFill>
                  <a:srgbClr val="FFFF00"/>
                </a:solidFill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00" dirty="0">
                <a:solidFill>
                  <a:srgbClr val="FFFF00"/>
                </a:solidFill>
                <a:latin typeface="Poor Richard" pitchFamily="18" charset="0"/>
              </a:rPr>
              <a:t> </a:t>
            </a:r>
            <a:r>
              <a:rPr lang="es-PE" sz="1000" dirty="0" err="1">
                <a:solidFill>
                  <a:srgbClr val="FFFF00"/>
                </a:solidFill>
                <a:latin typeface="Poor Richard" pitchFamily="18" charset="0"/>
              </a:rPr>
              <a:t>Power</a:t>
            </a:r>
            <a:r>
              <a:rPr lang="es-PE" sz="1000" dirty="0">
                <a:solidFill>
                  <a:srgbClr val="FFFF00"/>
                </a:solidFill>
                <a:latin typeface="Poor Richard" pitchFamily="18" charset="0"/>
              </a:rPr>
              <a:t> Point :  Sor Pilar Caycho Vela  - Hija de la Caridad de San Vicente de </a:t>
            </a:r>
            <a:r>
              <a:rPr lang="es-PE" sz="1000" dirty="0" smtClean="0">
                <a:solidFill>
                  <a:srgbClr val="FFFF00"/>
                </a:solidFill>
                <a:latin typeface="Poor Richard" pitchFamily="18" charset="0"/>
              </a:rPr>
              <a:t>Paúl</a:t>
            </a:r>
            <a:endParaRPr lang="es-PE" sz="1000" dirty="0">
              <a:solidFill>
                <a:srgbClr val="FFFF00"/>
              </a:solidFill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PL1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7882" y="317847"/>
            <a:ext cx="8358388" cy="62090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882793" y="1474822"/>
            <a:ext cx="46805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PE" sz="2400" i="1" dirty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El bautismo de Jesús es, en realidad, una nueva epifanía, es decir; una manifestación de Dios que se revela por medio de su Hijo, como lo hizo en Belén a los pastores y a los sabios venidos de Oriente. Todas las lecturas de hoy están escogidas para ayudarnos a comprender el significado de ese acontecimiento y descubrir; más allá de las apariencias, que Jesús es el Hijo amado de Dios, ungido por la fuerza de su Espíritu para una misión de salvación.</a:t>
            </a:r>
          </a:p>
          <a:p>
            <a:pPr algn="ctr" fontAlgn="base">
              <a:spcAft>
                <a:spcPct val="0"/>
              </a:spcAft>
            </a:pPr>
            <a:endParaRPr lang="es-PE" sz="2400" i="1" dirty="0">
              <a:ln w="12700">
                <a:solidFill>
                  <a:srgbClr val="E3EBF1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</a:pPr>
            <a:endParaRPr lang="es-PE" sz="2400" i="1" dirty="0">
              <a:ln w="12700">
                <a:solidFill>
                  <a:srgbClr val="E3EBF1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13427" y="382776"/>
            <a:ext cx="22740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AMBIENTACIÓN:  </a:t>
            </a:r>
            <a:endParaRPr lang="es-PE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quare721 Cn BT" panose="020B0406020202050204" pitchFamily="34" charset="0"/>
              <a:cs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79512" y="5517232"/>
            <a:ext cx="87849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b="1" i="1" dirty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200000">
                    <a:prstClr val="black"/>
                  </a:innerShdw>
                </a:effectLst>
                <a:latin typeface="Tekton Pro" pitchFamily="34" charset="0"/>
                <a:cs typeface="Times New Roman" pitchFamily="18" charset="0"/>
              </a:rPr>
              <a:t>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b="1" i="1" dirty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200000">
                    <a:prstClr val="black"/>
                  </a:innerShdw>
                </a:effectLst>
                <a:latin typeface="Tekton Pro" pitchFamily="34" charset="0"/>
                <a:cs typeface="Times New Roman" pitchFamily="18" charset="0"/>
              </a:rPr>
              <a:t> </a:t>
            </a:r>
            <a:endParaRPr lang="es-ES_tradnl" sz="3200" b="1" i="1" dirty="0">
              <a:ln w="12700">
                <a:solidFill>
                  <a:srgbClr val="E3EBF1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200000">
                  <a:prstClr val="black"/>
                </a:innerShdw>
              </a:effectLst>
              <a:latin typeface="Tekton Pro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48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autismo de Jesus 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2" y="283335"/>
            <a:ext cx="8354090" cy="62591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06839" y="551219"/>
            <a:ext cx="5241702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38100"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i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 </a:t>
            </a:r>
            <a:r>
              <a:rPr lang="es-ES" sz="28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Padre bueno</a:t>
            </a:r>
            <a:r>
              <a:rPr lang="es-ES" sz="2800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, Tú </a:t>
            </a:r>
            <a:r>
              <a:rPr lang="es-ES" sz="28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que nos has </a:t>
            </a:r>
            <a:r>
              <a:rPr lang="es-ES" sz="2800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revelado  </a:t>
            </a:r>
            <a:r>
              <a:rPr lang="es-ES" sz="28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a tu Hijo,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haciéndonos saber </a:t>
            </a:r>
            <a:r>
              <a:rPr lang="es-ES" sz="2800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que </a:t>
            </a:r>
            <a:r>
              <a:rPr lang="es-ES" sz="28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es el Amado, </a:t>
            </a:r>
            <a:r>
              <a:rPr lang="es-ES" sz="2800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al </a:t>
            </a:r>
            <a:r>
              <a:rPr lang="es-ES" sz="28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que miras con cariño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y en quien pones todas tus complacencias, </a:t>
            </a:r>
            <a:r>
              <a:rPr lang="es-PE" sz="28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te pedimos que derrames tus gracias en nosotros para que lo podamos conocer siempre más y así seguirlo e imitarlo,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148043" y="5267816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CC99">
                  <a:lumMod val="40000"/>
                  <a:lumOff val="6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35364" y="551219"/>
            <a:ext cx="22878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n w="11430"/>
                <a:solidFill>
                  <a:srgbClr val="00CC99">
                    <a:lumMod val="40000"/>
                    <a:lumOff val="6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Oración inicial</a:t>
            </a:r>
            <a:endParaRPr lang="es-PE" sz="2400" b="1" dirty="0">
              <a:ln w="11430"/>
              <a:solidFill>
                <a:srgbClr val="00CC99">
                  <a:lumMod val="40000"/>
                  <a:lumOff val="6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09606" y="4269221"/>
            <a:ext cx="40719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s-PE" sz="2800" b="1" spc="-15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glow rad="45500">
                  <a:srgbClr val="00CC99">
                    <a:satMod val="220000"/>
                    <a:alpha val="35000"/>
                  </a:srgb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6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autismo de Jesus 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6" y="311322"/>
            <a:ext cx="8421756" cy="62440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54819" y="609766"/>
            <a:ext cx="60337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para tener por </a:t>
            </a:r>
            <a:r>
              <a:rPr lang="es-PE" sz="2800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medio </a:t>
            </a:r>
            <a:r>
              <a:rPr lang="es-PE" sz="28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de Él  la vida que </a:t>
            </a:r>
            <a:r>
              <a:rPr lang="es-PE" sz="2800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Tú </a:t>
            </a:r>
            <a:r>
              <a:rPr lang="es-PE" sz="28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nos das</a:t>
            </a:r>
            <a:r>
              <a:rPr lang="es-PE" sz="2800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Señor Dios nuestro, Tú que nos has dado la gracia del bautismo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ayúdanos a vivir de acuerdo a nuestra fe, para que nuestra </a:t>
            </a:r>
            <a:r>
              <a:rPr lang="es-PE" sz="2800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vida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refleje lo que creemos y así podamos dar testimonio de ti.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dirty="0" smtClean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endParaRPr lang="es-PE" sz="28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4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5" y="299479"/>
            <a:ext cx="8377158" cy="6333141"/>
          </a:xfrm>
          <a:prstGeom prst="rect">
            <a:avLst/>
          </a:prstGeom>
        </p:spPr>
      </p:pic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425515" y="1783697"/>
            <a:ext cx="4584367" cy="40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35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Motivación:</a:t>
            </a:r>
            <a:r>
              <a:rPr lang="es-ES_tradnl" sz="235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235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fiesta que hoy celebramos cierra el ciclo de Navidad y a la vez nos prepara </a:t>
            </a:r>
            <a:r>
              <a:rPr lang="es-ES_tradnl" sz="2350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s-ES_tradnl" sz="235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introducirnos en el Tiempo Ordinario. </a:t>
            </a:r>
            <a:r>
              <a:rPr lang="es-PE" sz="2350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El </a:t>
            </a:r>
            <a:r>
              <a:rPr lang="es-PE" sz="235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bautismo que Jesús recibe al comenzar esta nueva etapa de su vida se convierte en la ocasión para que su identidad se revele ante todo el pueblo y su misión quede legitimada por el Padre</a:t>
            </a:r>
            <a:r>
              <a:rPr lang="es-PE" sz="2350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Escuchemos:</a:t>
            </a:r>
            <a:endParaRPr lang="es-PE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350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endParaRPr lang="es-ES_tradnl" sz="2350" i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350" i="1" kern="0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ángulo redondeado 14"/>
          <p:cNvSpPr>
            <a:spLocks noChangeArrowheads="1"/>
          </p:cNvSpPr>
          <p:nvPr/>
        </p:nvSpPr>
        <p:spPr bwMode="auto">
          <a:xfrm>
            <a:off x="883638" y="428268"/>
            <a:ext cx="2812599" cy="756588"/>
          </a:xfrm>
          <a:prstGeom prst="roundRect">
            <a:avLst>
              <a:gd name="adj" fmla="val 16667"/>
            </a:avLst>
          </a:prstGeom>
          <a:solidFill>
            <a:srgbClr val="F0EA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LECTIO</a:t>
            </a:r>
            <a:endParaRPr lang="es-PE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¿Qué dice el texto</a:t>
            </a:r>
            <a:r>
              <a:rPr lang="es-ES_tradnl" sz="1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s-PE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/>
            <a:r>
              <a:rPr lang="es-ES_tradnl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Lucas</a:t>
            </a:r>
            <a:r>
              <a:rPr lang="es-ES_tradnl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400" b="1" kern="0" dirty="0">
                <a:solidFill>
                  <a:srgbClr val="C00000"/>
                </a:solidFill>
                <a:cs typeface="Times New Roman" pitchFamily="18" charset="0"/>
              </a:rPr>
              <a:t>3, 15-16, 21-22</a:t>
            </a:r>
            <a:endParaRPr lang="es-ES" sz="1400" b="1" kern="0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indent="19050" algn="ctr">
              <a:spcAft>
                <a:spcPts val="0"/>
              </a:spcAft>
            </a:pPr>
            <a:endParaRPr lang="es-PE" sz="1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85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Imagenes\Jesús\Juan Bautista\HH.jpg"/>
          <p:cNvPicPr>
            <a:picLocks noChangeAspect="1" noChangeArrowheads="1"/>
          </p:cNvPicPr>
          <p:nvPr/>
        </p:nvPicPr>
        <p:blipFill>
          <a:blip r:embed="rId2"/>
          <a:srcRect r="1647"/>
          <a:stretch>
            <a:fillRect/>
          </a:stretch>
        </p:blipFill>
        <p:spPr bwMode="auto">
          <a:xfrm>
            <a:off x="403911" y="312498"/>
            <a:ext cx="8384860" cy="6255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4 Rectángulo"/>
          <p:cNvSpPr/>
          <p:nvPr/>
        </p:nvSpPr>
        <p:spPr>
          <a:xfrm>
            <a:off x="1043608" y="548680"/>
            <a:ext cx="4159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eorgia" pitchFamily="18" charset="0"/>
                <a:cs typeface="Times New Roman" pitchFamily="18" charset="0"/>
              </a:rPr>
              <a:t>San </a:t>
            </a:r>
            <a:r>
              <a:rPr lang="es-E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eorgia" pitchFamily="18" charset="0"/>
                <a:cs typeface="Times New Roman" pitchFamily="18" charset="0"/>
              </a:rPr>
              <a:t>Lucas 3, 15- 16 , 21-22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19572" y="5445224"/>
            <a:ext cx="7704856" cy="83099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905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ln>
                  <a:solidFill>
                    <a:srgbClr val="E3EBF1">
                      <a:lumMod val="95000"/>
                      <a:lumOff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En aquel tiempo, </a:t>
            </a:r>
            <a:r>
              <a:rPr lang="es-ES" sz="2400" dirty="0" smtClean="0">
                <a:ln>
                  <a:solidFill>
                    <a:srgbClr val="E3EBF1">
                      <a:lumMod val="95000"/>
                      <a:lumOff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el </a:t>
            </a:r>
            <a:r>
              <a:rPr lang="es-ES" sz="2400" dirty="0">
                <a:ln>
                  <a:solidFill>
                    <a:srgbClr val="E3EBF1">
                      <a:lumMod val="95000"/>
                      <a:lumOff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pueblo estaba a la </a:t>
            </a:r>
            <a:r>
              <a:rPr lang="es-ES" sz="2400" dirty="0" smtClean="0">
                <a:ln>
                  <a:solidFill>
                    <a:srgbClr val="E3EBF1">
                      <a:lumMod val="95000"/>
                      <a:lumOff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expectativa, </a:t>
            </a:r>
            <a:r>
              <a:rPr lang="es-ES" sz="2400" dirty="0">
                <a:ln>
                  <a:solidFill>
                    <a:srgbClr val="E3EBF1">
                      <a:lumMod val="95000"/>
                      <a:lumOff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y todos se preguntaban si no sería Juan el Mesías; </a:t>
            </a:r>
            <a:endParaRPr lang="es-PE" sz="1600" dirty="0">
              <a:ln>
                <a:solidFill>
                  <a:srgbClr val="E3EBF1">
                    <a:lumMod val="95000"/>
                    <a:lumOff val="5000"/>
                  </a:srgbClr>
                </a:solidFill>
              </a:ln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latin typeface="Franklin Gothic Book" panose="020B0503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6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Juan Bautis.jpg"/>
          <p:cNvPicPr>
            <a:picLocks noChangeAspect="1"/>
          </p:cNvPicPr>
          <p:nvPr/>
        </p:nvPicPr>
        <p:blipFill rotWithShape="1">
          <a:blip r:embed="rId2"/>
          <a:srcRect l="1010" b="1687"/>
          <a:stretch/>
        </p:blipFill>
        <p:spPr>
          <a:xfrm>
            <a:off x="450761" y="296215"/>
            <a:ext cx="8371267" cy="6246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9 Rectángulo"/>
          <p:cNvSpPr/>
          <p:nvPr/>
        </p:nvSpPr>
        <p:spPr>
          <a:xfrm>
            <a:off x="809317" y="5012609"/>
            <a:ext cx="76026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808080"/>
                  </a:outerShdw>
                </a:effectLst>
                <a:latin typeface="Franklin Gothic Book" panose="020B0503020102020204" pitchFamily="34" charset="0"/>
              </a:rPr>
              <a:t>él tomó la palabra y dijo a todos:</a:t>
            </a:r>
            <a:endParaRPr lang="es-PE" sz="2800" dirty="0">
              <a:ln>
                <a:solidFill>
                  <a:srgbClr val="FFFF00"/>
                </a:solidFill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808080"/>
                </a:outerShdw>
              </a:effectLst>
              <a:latin typeface="Franklin Gothic Book" panose="020B0503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Franklin Gothic Book" panose="020B0503020102020204" pitchFamily="34" charset="0"/>
              </a:rPr>
              <a:t>- </a:t>
            </a:r>
            <a:r>
              <a:rPr lang="es-ES" sz="280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Franklin Gothic Book" panose="020B0503020102020204" pitchFamily="34" charset="0"/>
              </a:rPr>
              <a:t>«Yo les bautizo con agua; pero viene el que es más fuerte que yo,</a:t>
            </a:r>
            <a:endParaRPr lang="es-PE" sz="2800" dirty="0">
              <a:ln>
                <a:solidFill>
                  <a:srgbClr val="FFFF00"/>
                </a:solidFill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2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1.6|18.7|17.7|4"/>
</p:tagLst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4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CC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</TotalTime>
  <Words>1245</Words>
  <Application>Microsoft Office PowerPoint</Application>
  <PresentationFormat>Presentación en pantalla (4:3)</PresentationFormat>
  <Paragraphs>94</Paragraphs>
  <Slides>32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21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32</vt:i4>
      </vt:variant>
    </vt:vector>
  </HeadingPairs>
  <TitlesOfParts>
    <vt:vector size="57" baseType="lpstr">
      <vt:lpstr>Adobe Gothic Std B</vt:lpstr>
      <vt:lpstr>Arial</vt:lpstr>
      <vt:lpstr>Arial Black</vt:lpstr>
      <vt:lpstr>Arial Narrow</vt:lpstr>
      <vt:lpstr>Arial Rounded MT Bold</vt:lpstr>
      <vt:lpstr>Bauhaus 93</vt:lpstr>
      <vt:lpstr>Berlin Sans FB Demi</vt:lpstr>
      <vt:lpstr>Book Antiqua</vt:lpstr>
      <vt:lpstr>Calibri</vt:lpstr>
      <vt:lpstr>Comic Sans MS</vt:lpstr>
      <vt:lpstr>Courier New</vt:lpstr>
      <vt:lpstr>Franklin Gothic Book</vt:lpstr>
      <vt:lpstr>Georgia</vt:lpstr>
      <vt:lpstr>Kristen ITC</vt:lpstr>
      <vt:lpstr>Poor Richard</vt:lpstr>
      <vt:lpstr>Square721 Cn BT</vt:lpstr>
      <vt:lpstr>Swis721 BT</vt:lpstr>
      <vt:lpstr>Tekton Pro</vt:lpstr>
      <vt:lpstr>Tekton Pro Ext</vt:lpstr>
      <vt:lpstr>Times</vt:lpstr>
      <vt:lpstr>Times New Roman</vt:lpstr>
      <vt:lpstr>Diseño predeterminado</vt:lpstr>
      <vt:lpstr>1_Default Design</vt:lpstr>
      <vt:lpstr>6_Diseño predeterminado</vt:lpstr>
      <vt:lpstr>1_Diseño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PILAR</cp:lastModifiedBy>
  <cp:revision>70</cp:revision>
  <dcterms:created xsi:type="dcterms:W3CDTF">2016-01-05T20:29:31Z</dcterms:created>
  <dcterms:modified xsi:type="dcterms:W3CDTF">2019-01-07T19:18:08Z</dcterms:modified>
</cp:coreProperties>
</file>