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8" r:id="rId3"/>
    <p:sldMasterId id="2147483710" r:id="rId4"/>
    <p:sldMasterId id="2147483722" r:id="rId5"/>
    <p:sldMasterId id="2147483734" r:id="rId6"/>
    <p:sldMasterId id="2147483746" r:id="rId7"/>
    <p:sldMasterId id="2147483758" r:id="rId8"/>
    <p:sldMasterId id="2147483771" r:id="rId9"/>
  </p:sldMasterIdLst>
  <p:notesMasterIdLst>
    <p:notesMasterId r:id="rId46"/>
  </p:notesMasterIdLst>
  <p:sldIdLst>
    <p:sldId id="293"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49C5A-A8D2-43C1-A443-78A98DA396A9}" type="datetimeFigureOut">
              <a:rPr lang="es-PE" smtClean="0"/>
              <a:t>01/10/2018</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B65D1-9707-4453-8CB0-D186EEAC8273}" type="slidenum">
              <a:rPr lang="es-PE" smtClean="0"/>
              <a:t>‹Nº›</a:t>
            </a:fld>
            <a:endParaRPr lang="es-PE"/>
          </a:p>
        </p:txBody>
      </p:sp>
    </p:spTree>
    <p:extLst>
      <p:ext uri="{BB962C8B-B14F-4D97-AF65-F5344CB8AC3E}">
        <p14:creationId xmlns:p14="http://schemas.microsoft.com/office/powerpoint/2010/main" val="261329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BAF03174-4252-4CE6-9B33-CF18B07A7316}" type="slidenum">
              <a:rPr lang="en-US" smtClean="0">
                <a:solidFill>
                  <a:srgbClr val="000000"/>
                </a:solidFill>
              </a:rPr>
              <a:pPr/>
              <a:t>33</a:t>
            </a:fld>
            <a:endParaRPr lang="en-US">
              <a:solidFill>
                <a:srgbClr val="000000"/>
              </a:solidFill>
            </a:endParaRPr>
          </a:p>
        </p:txBody>
      </p:sp>
    </p:spTree>
    <p:extLst>
      <p:ext uri="{BB962C8B-B14F-4D97-AF65-F5344CB8AC3E}">
        <p14:creationId xmlns:p14="http://schemas.microsoft.com/office/powerpoint/2010/main" val="2639260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46E8441D-5D29-436B-959D-4168C22E557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611448815"/>
      </p:ext>
    </p:extLst>
  </p:cSld>
  <p:clrMapOvr>
    <a:masterClrMapping/>
  </p:clrMapOvr>
  <p:transition spd="med">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F1F0B866-44D1-4F70-8544-9919F081472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850233412"/>
      </p:ext>
    </p:extLst>
  </p:cSld>
  <p:clrMapOvr>
    <a:masterClrMapping/>
  </p:clrMapOvr>
  <p:transition spd="med">
    <p:comb dir="ver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9CB9AF7E-6D8A-4E44-A575-A4EFDCB3D6F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25027974"/>
      </p:ext>
    </p:extLst>
  </p:cSld>
  <p:clrMapOvr>
    <a:masterClrMapping/>
  </p:clrMapOvr>
  <p:transition spd="med">
    <p:diamon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AEDA29BD-DFD6-47E5-8D8E-75CE0515E98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699385990"/>
      </p:ext>
    </p:extLst>
  </p:cSld>
  <p:clrMapOvr>
    <a:masterClrMapping/>
  </p:clrMapOvr>
  <p:transition spd="med">
    <p:diamon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B423EDA-2669-4265-BFF8-0986117EE8E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962576015"/>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7F9A1D10-A0B9-4128-8D8A-2689954CAA4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07701683"/>
      </p:ext>
    </p:extLst>
  </p:cSld>
  <p:clrMapOvr>
    <a:masterClrMapping/>
  </p:clrMapOvr>
  <p:transition spd="med">
    <p:comb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E2BC6AE8-C049-4499-9BF7-CC2FA7B6DBE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725431617"/>
      </p:ext>
    </p:extLst>
  </p:cSld>
  <p:clrMapOvr>
    <a:masterClrMapping/>
  </p:clrMapOvr>
  <p:transition spd="med">
    <p:comb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F698945-1B22-41BA-8B94-3A784FDA8CE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49266494"/>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985C7ED-9E12-4F27-88B7-38101BB67BC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865704895"/>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BC52970-B0EB-4A1F-842E-B177B881DEC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86674593"/>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9F312E9-1CA4-4895-A691-FFB14A6AFF4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39386255"/>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5BC7971C-E322-4390-93C7-896E14099DD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15446017"/>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EC7050EE-7B81-478D-A021-5318D48EF0A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419314765"/>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8DE97FDC-B029-4BC3-9193-F5A3FF4A29C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029837254"/>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2207277A-FF35-4CB3-9313-6F283E4719CC}"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754219247"/>
      </p:ext>
    </p:extLst>
  </p:cSld>
  <p:clrMapOvr>
    <a:masterClrMapping/>
  </p:clrMapOvr>
  <p:transition spd="med">
    <p:comb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99D03A40-8B81-4938-A6BD-4902AEB900B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238997924"/>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275D6F5-5558-4C67-A9C8-1D65EDC8696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145447399"/>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56DC6ED-44A8-472C-8FFE-FA1A4353BF9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82058473"/>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060DB69-236B-464D-AE77-7F35C78B4F7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94791699"/>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E2BC6AE8-C049-4499-9BF7-CC2FA7B6DBE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430074114"/>
      </p:ext>
    </p:extLst>
  </p:cSld>
  <p:clrMapOvr>
    <a:masterClrMapping/>
  </p:clrMapOvr>
  <p:transition spd="med">
    <p:comb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FEA61B0-4D72-47C8-80B6-0F877CC1A40B}"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840449681"/>
      </p:ext>
    </p:extLst>
  </p:cSld>
  <p:clrMapOvr>
    <a:masterClrMapping/>
  </p:clrMapOvr>
  <p:transition advTm="1300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BE65DF2-16A6-4BC0-A24C-D4D665266B36}"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605929558"/>
      </p:ext>
    </p:extLst>
  </p:cSld>
  <p:clrMapOvr>
    <a:masterClrMapping/>
  </p:clrMapOvr>
  <p:transition advTm="1300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55EF998-A087-4377-A681-09CF82578822}"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986936488"/>
      </p:ext>
    </p:extLst>
  </p:cSld>
  <p:clrMapOvr>
    <a:masterClrMapping/>
  </p:clrMapOvr>
  <p:transition advTm="1300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pt-BR">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6331E148-CAD6-43DC-8FCC-6638F9D13FB0}"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781748934"/>
      </p:ext>
    </p:extLst>
  </p:cSld>
  <p:clrMapOvr>
    <a:masterClrMapping/>
  </p:clrMapOvr>
  <p:transition advTm="1300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pt-BR">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F2A3202D-CCF8-4E4A-972D-3E9A8686B5E6}"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797520493"/>
      </p:ext>
    </p:extLst>
  </p:cSld>
  <p:clrMapOvr>
    <a:masterClrMapping/>
  </p:clrMapOvr>
  <p:transition advTm="1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C03B1B0D-18CE-448A-BA13-E2DA1216E26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992401393"/>
      </p:ext>
    </p:extLst>
  </p:cSld>
  <p:clrMapOvr>
    <a:masterClrMapping/>
  </p:clrMapOvr>
  <p:transition spd="med">
    <p:comb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pt-BR">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53D10A0D-964B-4B71-8640-24E278062FC3}"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707635550"/>
      </p:ext>
    </p:extLst>
  </p:cSld>
  <p:clrMapOvr>
    <a:masterClrMapping/>
  </p:clrMapOvr>
  <p:transition advTm="1300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pt-BR">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7039C47D-228E-46F8-9D5C-77DF6268BBA7}"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480873928"/>
      </p:ext>
    </p:extLst>
  </p:cSld>
  <p:clrMapOvr>
    <a:masterClrMapping/>
  </p:clrMapOvr>
  <p:transition advTm="1300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pt-BR">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1822FD1C-92F0-4F7B-B95F-B35C0C2A8809}"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589650034"/>
      </p:ext>
    </p:extLst>
  </p:cSld>
  <p:clrMapOvr>
    <a:masterClrMapping/>
  </p:clrMapOvr>
  <p:transition advTm="1300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pt-BR">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8D78DB4-D494-4334-83FB-08083A314E96}"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4064097289"/>
      </p:ext>
    </p:extLst>
  </p:cSld>
  <p:clrMapOvr>
    <a:masterClrMapping/>
  </p:clrMapOvr>
  <p:transition advTm="1300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7A42D10-BF62-46EF-A64C-D1438191136D}"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957836637"/>
      </p:ext>
    </p:extLst>
  </p:cSld>
  <p:clrMapOvr>
    <a:masterClrMapping/>
  </p:clrMapOvr>
  <p:transition advTm="1300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5DED7EC-35C9-4B99-9A34-9C9972FC7FC8}"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861389852"/>
      </p:ext>
    </p:extLst>
  </p:cSld>
  <p:clrMapOvr>
    <a:masterClrMapping/>
  </p:clrMapOvr>
  <p:transition advTm="1300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ca-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0BFF958-892D-4CC3-B2AC-3A50D59AEE4E}"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37399888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ca-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2CCADAE-1093-4F3B-BA02-E29E7D32EF90}"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2017746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ca-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F3B6665-7EC3-4D8E-8F95-EB96CB99EAB6}"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41182050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ca-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67B8FE6-ECAB-4E92-8516-CA78506AFADE}"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93336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C849415A-576E-4659-9246-FF444608450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928212219"/>
      </p:ext>
    </p:extLst>
  </p:cSld>
  <p:clrMapOvr>
    <a:masterClrMapping/>
  </p:clrMapOvr>
  <p:transition spd="med">
    <p:comb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ca-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8A3D09BB-A5EF-4B01-AE3C-E24A1E4EBF33}"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23001949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ca-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BC73A01C-42AA-4942-8DF6-B96F20D4F3D9}"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889842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ca-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C662C3F1-88D9-49F4-A34A-13D4DBAED652}"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22675030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ca-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8374FB0-99B5-4A9B-9139-9344CD540B67}"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14179940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ca-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1301B750-8F92-4F52-AA17-ED8D524D6F08}"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3200702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ca-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B0D562D-3BD4-4B39-B18E-4107340A9295}"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3374927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ca-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2ECEE94-9E09-49C6-AF0D-636B80F6F123}"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16470804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D87593-A3A4-4184-BC2A-F4C7791D3BC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25636763"/>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E47768-2D50-4C83-904C-93B10CB2418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96733201"/>
      </p:ext>
    </p:extLst>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45F86C-6E8F-4D93-A19F-38CDD980A6C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38004904"/>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5CC7CF84-3105-4425-95EB-2368A0DDDC5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223738583"/>
      </p:ext>
    </p:extLst>
  </p:cSld>
  <p:clrMapOvr>
    <a:masterClrMapping/>
  </p:clrMapOvr>
  <p:transition spd="med">
    <p:comb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94881B-6A88-4DB1-BB8C-5130B2014AA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86347441"/>
      </p:ext>
    </p:extLst>
  </p:cSld>
  <p:clrMapOvr>
    <a:masterClrMapping/>
  </p:clrMapOvr>
  <p:transition spd="slow">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558F9C1-CA19-4524-8749-918A670B1DC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91574537"/>
      </p:ext>
    </p:extLst>
  </p:cSld>
  <p:clrMapOvr>
    <a:masterClrMapping/>
  </p:clrMapOvr>
  <p:transition spd="slow">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9FAA02D-CD0B-4440-A14E-147FF632034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21561746"/>
      </p:ext>
    </p:extLst>
  </p:cSld>
  <p:clrMapOvr>
    <a:masterClrMapping/>
  </p:clrMapOvr>
  <p:transition spd="slow">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71BE6-92ED-4FD1-88AC-9C037563FBB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38462425"/>
      </p:ext>
    </p:extLst>
  </p:cSld>
  <p:clrMapOvr>
    <a:masterClrMapping/>
  </p:clrMapOvr>
  <p:transition spd="slow">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F2B095-D5BD-4D20-89D6-CEEECAD22EE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45418185"/>
      </p:ext>
    </p:extLst>
  </p:cSld>
  <p:clrMapOvr>
    <a:masterClrMapping/>
  </p:clrMapOvr>
  <p:transition spd="slow">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22BE3C-62DE-4858-8F14-F6D83406C8F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31091934"/>
      </p:ext>
    </p:extLst>
  </p:cSld>
  <p:clrMapOvr>
    <a:masterClrMapping/>
  </p:clrMapOvr>
  <p:transition spd="slow">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3155C1-A327-4042-A35A-A5A22494AD3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91019515"/>
      </p:ext>
    </p:extLst>
  </p:cSld>
  <p:clrMapOvr>
    <a:masterClrMapping/>
  </p:clrMapOvr>
  <p:transition spd="slow">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B34538-89BE-43E3-B11A-48E4CB0CD26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93015745"/>
      </p:ext>
    </p:extLst>
  </p:cSld>
  <p:clrMapOvr>
    <a:masterClrMapping/>
  </p:clrMapOvr>
  <p:transition spd="slow">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C0C04CF-C999-4100-A548-1BF6F222436E}"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8222540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B85C555-5F60-4E09-B535-0727353F8966}"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7469582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C336BD1F-5D1C-4B75-9EDE-974ADEBD1D4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633323150"/>
      </p:ext>
    </p:extLst>
  </p:cSld>
  <p:clrMapOvr>
    <a:masterClrMapping/>
  </p:clrMapOvr>
  <p:transition spd="med">
    <p:comb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171B888-0254-45C0-8DFB-B2E597135DB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5095135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960B7897-901A-44CB-9ECA-F3FF81AA8BBE}"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16877217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E1C6BE4D-EB7E-406A-A970-85DB2455B41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75822635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68829A30-6654-44D0-831F-482EF4A1DE46}"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09309707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0CDCFEB0-B146-4F21-9000-A325A7413D2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64794227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0118D4B-4074-4745-9315-45D47EB9B03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25019201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ABF8B1D-F309-4497-ABD3-EEFF1315420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70107201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D05C2BF-68A0-43B0-AC88-A250016C1A5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38886548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63C1F56-E1CC-4C13-ACC7-B20B8D057F85}"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14058681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_trad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_trad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E99DCFE-7AFC-4994-9AFE-F027617E8286}" type="slidenum">
              <a:rPr lang="es-ES_tradnl">
                <a:solidFill>
                  <a:srgbClr val="000000"/>
                </a:solidFill>
              </a:rPr>
              <a:pPr/>
              <a:t>‹Nº›</a:t>
            </a:fld>
            <a:endParaRPr lang="es-ES_tradnl">
              <a:solidFill>
                <a:srgbClr val="000000"/>
              </a:solidFill>
            </a:endParaRPr>
          </a:p>
        </p:txBody>
      </p:sp>
    </p:spTree>
    <p:extLst>
      <p:ext uri="{BB962C8B-B14F-4D97-AF65-F5344CB8AC3E}">
        <p14:creationId xmlns:p14="http://schemas.microsoft.com/office/powerpoint/2010/main" val="813433857"/>
      </p:ext>
    </p:extLst>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0598BC2D-1125-4B89-BE80-5E145CD61B69}"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390984760"/>
      </p:ext>
    </p:extLst>
  </p:cSld>
  <p:clrMapOvr>
    <a:masterClrMapping/>
  </p:clrMapOvr>
  <p:transition spd="med">
    <p:comb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_trad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_trad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C909774-915F-4034-A96D-74398D96BC26}" type="slidenum">
              <a:rPr lang="es-ES_tradnl">
                <a:solidFill>
                  <a:srgbClr val="000000"/>
                </a:solidFill>
              </a:rPr>
              <a:pPr/>
              <a:t>‹Nº›</a:t>
            </a:fld>
            <a:endParaRPr lang="es-ES_tradnl">
              <a:solidFill>
                <a:srgbClr val="000000"/>
              </a:solidFill>
            </a:endParaRPr>
          </a:p>
        </p:txBody>
      </p:sp>
    </p:spTree>
    <p:extLst>
      <p:ext uri="{BB962C8B-B14F-4D97-AF65-F5344CB8AC3E}">
        <p14:creationId xmlns:p14="http://schemas.microsoft.com/office/powerpoint/2010/main" val="1794456165"/>
      </p:ext>
    </p:extLst>
  </p:cSld>
  <p:clrMapOvr>
    <a:masterClrMapping/>
  </p:clrMapOvr>
  <p:transition>
    <p:wheel spokes="8"/>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_trad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_trad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0EFBCD2-19D7-4081-9C9F-ACC059A63CDE}" type="slidenum">
              <a:rPr lang="es-ES_tradnl">
                <a:solidFill>
                  <a:srgbClr val="000000"/>
                </a:solidFill>
              </a:rPr>
              <a:pPr/>
              <a:t>‹Nº›</a:t>
            </a:fld>
            <a:endParaRPr lang="es-ES_tradnl">
              <a:solidFill>
                <a:srgbClr val="000000"/>
              </a:solidFill>
            </a:endParaRPr>
          </a:p>
        </p:txBody>
      </p:sp>
    </p:spTree>
    <p:extLst>
      <p:ext uri="{BB962C8B-B14F-4D97-AF65-F5344CB8AC3E}">
        <p14:creationId xmlns:p14="http://schemas.microsoft.com/office/powerpoint/2010/main" val="926261528"/>
      </p:ext>
    </p:extLst>
  </p:cSld>
  <p:clrMapOvr>
    <a:masterClrMapping/>
  </p:clrMapOvr>
  <p:transition>
    <p:wheel spokes="8"/>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_tradnl">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_tradnl">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72BB0E1-D94F-47F6-A993-336F451EC7B2}" type="slidenum">
              <a:rPr lang="es-ES_tradnl">
                <a:solidFill>
                  <a:srgbClr val="000000"/>
                </a:solidFill>
              </a:rPr>
              <a:pPr/>
              <a:t>‹Nº›</a:t>
            </a:fld>
            <a:endParaRPr lang="es-ES_tradnl">
              <a:solidFill>
                <a:srgbClr val="000000"/>
              </a:solidFill>
            </a:endParaRPr>
          </a:p>
        </p:txBody>
      </p:sp>
    </p:spTree>
    <p:extLst>
      <p:ext uri="{BB962C8B-B14F-4D97-AF65-F5344CB8AC3E}">
        <p14:creationId xmlns:p14="http://schemas.microsoft.com/office/powerpoint/2010/main" val="1480394834"/>
      </p:ext>
    </p:extLst>
  </p:cSld>
  <p:clrMapOvr>
    <a:masterClrMapping/>
  </p:clrMapOvr>
  <p:transition>
    <p:wheel spokes="8"/>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_tradnl">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_tradnl">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E0992CE2-3BC4-418B-8E46-2F98E642D2E3}" type="slidenum">
              <a:rPr lang="es-ES_tradnl">
                <a:solidFill>
                  <a:srgbClr val="000000"/>
                </a:solidFill>
              </a:rPr>
              <a:pPr/>
              <a:t>‹Nº›</a:t>
            </a:fld>
            <a:endParaRPr lang="es-ES_tradnl">
              <a:solidFill>
                <a:srgbClr val="000000"/>
              </a:solidFill>
            </a:endParaRPr>
          </a:p>
        </p:txBody>
      </p:sp>
    </p:spTree>
    <p:extLst>
      <p:ext uri="{BB962C8B-B14F-4D97-AF65-F5344CB8AC3E}">
        <p14:creationId xmlns:p14="http://schemas.microsoft.com/office/powerpoint/2010/main" val="2625854826"/>
      </p:ext>
    </p:extLst>
  </p:cSld>
  <p:clrMapOvr>
    <a:masterClrMapping/>
  </p:clrMapOvr>
  <p:transition>
    <p:wheel spokes="8"/>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_tradnl">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_tradnl">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15A4ACEB-6A74-4F4E-A28C-0C85E0C2694B}" type="slidenum">
              <a:rPr lang="es-ES_tradnl">
                <a:solidFill>
                  <a:srgbClr val="000000"/>
                </a:solidFill>
              </a:rPr>
              <a:pPr/>
              <a:t>‹Nº›</a:t>
            </a:fld>
            <a:endParaRPr lang="es-ES_tradnl">
              <a:solidFill>
                <a:srgbClr val="000000"/>
              </a:solidFill>
            </a:endParaRPr>
          </a:p>
        </p:txBody>
      </p:sp>
    </p:spTree>
    <p:extLst>
      <p:ext uri="{BB962C8B-B14F-4D97-AF65-F5344CB8AC3E}">
        <p14:creationId xmlns:p14="http://schemas.microsoft.com/office/powerpoint/2010/main" val="1488838365"/>
      </p:ext>
    </p:extLst>
  </p:cSld>
  <p:clrMapOvr>
    <a:masterClrMapping/>
  </p:clrMapOvr>
  <p:transition>
    <p:wheel spokes="8"/>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_tradnl">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_tradnl">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583BB153-57D2-4AE7-8302-5C2CAAEC72AB}" type="slidenum">
              <a:rPr lang="es-ES_tradnl">
                <a:solidFill>
                  <a:srgbClr val="000000"/>
                </a:solidFill>
              </a:rPr>
              <a:pPr/>
              <a:t>‹Nº›</a:t>
            </a:fld>
            <a:endParaRPr lang="es-ES_tradnl">
              <a:solidFill>
                <a:srgbClr val="000000"/>
              </a:solidFill>
            </a:endParaRPr>
          </a:p>
        </p:txBody>
      </p:sp>
    </p:spTree>
    <p:extLst>
      <p:ext uri="{BB962C8B-B14F-4D97-AF65-F5344CB8AC3E}">
        <p14:creationId xmlns:p14="http://schemas.microsoft.com/office/powerpoint/2010/main" val="2316349374"/>
      </p:ext>
    </p:extLst>
  </p:cSld>
  <p:clrMapOvr>
    <a:masterClrMapping/>
  </p:clrMapOvr>
  <p:transition>
    <p:wheel spokes="8"/>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_tradnl">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_tradnl">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ACF0546-5CAB-4D6C-837A-8EFB1D6E94A1}" type="slidenum">
              <a:rPr lang="es-ES_tradnl">
                <a:solidFill>
                  <a:srgbClr val="000000"/>
                </a:solidFill>
              </a:rPr>
              <a:pPr/>
              <a:t>‹Nº›</a:t>
            </a:fld>
            <a:endParaRPr lang="es-ES_tradnl">
              <a:solidFill>
                <a:srgbClr val="000000"/>
              </a:solidFill>
            </a:endParaRPr>
          </a:p>
        </p:txBody>
      </p:sp>
    </p:spTree>
    <p:extLst>
      <p:ext uri="{BB962C8B-B14F-4D97-AF65-F5344CB8AC3E}">
        <p14:creationId xmlns:p14="http://schemas.microsoft.com/office/powerpoint/2010/main" val="237383513"/>
      </p:ext>
    </p:extLst>
  </p:cSld>
  <p:clrMapOvr>
    <a:masterClrMapping/>
  </p:clrMapOvr>
  <p:transition>
    <p:wheel spokes="8"/>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_tradnl">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_tradnl">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A17497D-D70C-456E-85A5-B0757DD53A00}" type="slidenum">
              <a:rPr lang="es-ES_tradnl">
                <a:solidFill>
                  <a:srgbClr val="000000"/>
                </a:solidFill>
              </a:rPr>
              <a:pPr/>
              <a:t>‹Nº›</a:t>
            </a:fld>
            <a:endParaRPr lang="es-ES_tradnl">
              <a:solidFill>
                <a:srgbClr val="000000"/>
              </a:solidFill>
            </a:endParaRPr>
          </a:p>
        </p:txBody>
      </p:sp>
    </p:spTree>
    <p:extLst>
      <p:ext uri="{BB962C8B-B14F-4D97-AF65-F5344CB8AC3E}">
        <p14:creationId xmlns:p14="http://schemas.microsoft.com/office/powerpoint/2010/main" val="1283099831"/>
      </p:ext>
    </p:extLst>
  </p:cSld>
  <p:clrMapOvr>
    <a:masterClrMapping/>
  </p:clrMapOvr>
  <p:transition>
    <p:wheel spokes="8"/>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_trad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_trad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E997DFD-4BAB-4DC4-AAB4-587A1C699DAE}" type="slidenum">
              <a:rPr lang="es-ES_tradnl">
                <a:solidFill>
                  <a:srgbClr val="000000"/>
                </a:solidFill>
              </a:rPr>
              <a:pPr/>
              <a:t>‹Nº›</a:t>
            </a:fld>
            <a:endParaRPr lang="es-ES_tradnl">
              <a:solidFill>
                <a:srgbClr val="000000"/>
              </a:solidFill>
            </a:endParaRPr>
          </a:p>
        </p:txBody>
      </p:sp>
    </p:spTree>
    <p:extLst>
      <p:ext uri="{BB962C8B-B14F-4D97-AF65-F5344CB8AC3E}">
        <p14:creationId xmlns:p14="http://schemas.microsoft.com/office/powerpoint/2010/main" val="1059129357"/>
      </p:ext>
    </p:extLst>
  </p:cSld>
  <p:clrMapOvr>
    <a:masterClrMapping/>
  </p:clrMapOvr>
  <p:transition>
    <p:wheel spokes="8"/>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_trad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_trad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12FE8E3-6660-4E0D-B7F7-28A3A2BC6AB4}" type="slidenum">
              <a:rPr lang="es-ES_tradnl">
                <a:solidFill>
                  <a:srgbClr val="000000"/>
                </a:solidFill>
              </a:rPr>
              <a:pPr/>
              <a:t>‹Nº›</a:t>
            </a:fld>
            <a:endParaRPr lang="es-ES_tradnl">
              <a:solidFill>
                <a:srgbClr val="000000"/>
              </a:solidFill>
            </a:endParaRPr>
          </a:p>
        </p:txBody>
      </p:sp>
    </p:spTree>
    <p:extLst>
      <p:ext uri="{BB962C8B-B14F-4D97-AF65-F5344CB8AC3E}">
        <p14:creationId xmlns:p14="http://schemas.microsoft.com/office/powerpoint/2010/main" val="3185418686"/>
      </p:ext>
    </p:extLst>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31F11D85-A947-44DB-8B8E-75B60AB116C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878969235"/>
      </p:ext>
    </p:extLst>
  </p:cSld>
  <p:clrMapOvr>
    <a:masterClrMapping/>
  </p:clrMapOvr>
  <p:transition spd="med">
    <p:comb dir="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89F79-0D1C-401F-A951-CB66289775A1}"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409799597"/>
      </p:ext>
    </p:extLst>
  </p:cSld>
  <p:clrMapOvr>
    <a:masterClrMapping/>
  </p:clrMapOvr>
  <p:transition spd="med">
    <p:comb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C51722-7F18-49CC-8D73-AA1311D456F3}"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258911341"/>
      </p:ext>
    </p:extLst>
  </p:cSld>
  <p:clrMapOvr>
    <a:masterClrMapping/>
  </p:clrMapOvr>
  <p:transition spd="med">
    <p:comb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889183-D8E2-488F-967D-8885DC2B8DE5}"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453329133"/>
      </p:ext>
    </p:extLst>
  </p:cSld>
  <p:clrMapOvr>
    <a:masterClrMapping/>
  </p:clrMapOvr>
  <p:transition spd="med">
    <p:comb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D5C25F-B184-450A-B780-E51685B59940}"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155651204"/>
      </p:ext>
    </p:extLst>
  </p:cSld>
  <p:clrMapOvr>
    <a:masterClrMapping/>
  </p:clrMapOvr>
  <p:transition spd="med">
    <p:comb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FF14594-02FF-43EC-8B27-DCBBE87E2C4B}"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595579346"/>
      </p:ext>
    </p:extLst>
  </p:cSld>
  <p:clrMapOvr>
    <a:masterClrMapping/>
  </p:clrMapOvr>
  <p:transition spd="med">
    <p:comb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5D1372B-9705-4BD5-9B7D-EA2A788BB694}"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79517237"/>
      </p:ext>
    </p:extLst>
  </p:cSld>
  <p:clrMapOvr>
    <a:masterClrMapping/>
  </p:clrMapOvr>
  <p:transition spd="med">
    <p:comb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7C1461-8A94-4023-A096-4CBDD83CFAB8}"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958802793"/>
      </p:ext>
    </p:extLst>
  </p:cSld>
  <p:clrMapOvr>
    <a:masterClrMapping/>
  </p:clrMapOvr>
  <p:transition spd="med">
    <p:comb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271C24-14B9-4F56-8B49-E9AC872FAE4C}"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861564541"/>
      </p:ext>
    </p:extLst>
  </p:cSld>
  <p:clrMapOvr>
    <a:masterClrMapping/>
  </p:clrMapOvr>
  <p:transition spd="med">
    <p:comb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CDCAF2-18DB-436C-BC02-3D20683FEB0B}"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163934448"/>
      </p:ext>
    </p:extLst>
  </p:cSld>
  <p:clrMapOvr>
    <a:masterClrMapping/>
  </p:clrMapOvr>
  <p:transition spd="med">
    <p:comb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CD95A9-528D-47D8-8920-4A655A9C8FF5}"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022039858"/>
      </p:ext>
    </p:extLst>
  </p:cSld>
  <p:clrMapOvr>
    <a:masterClrMapping/>
  </p:clrMapOvr>
  <p:transition spd="med">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9A4620C0-A12F-4F26-A490-35707AE4E85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400122638"/>
      </p:ext>
    </p:extLst>
  </p:cSld>
  <p:clrMapOvr>
    <a:masterClrMapping/>
  </p:clrMapOvr>
  <p:transition spd="med">
    <p:comb dir="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FF03D9-5EE5-4BC0-99ED-9D3327FAAB49}"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559725375"/>
      </p:ext>
    </p:extLst>
  </p:cSld>
  <p:clrMapOvr>
    <a:masterClrMapping/>
  </p:clrMapOvr>
  <p:transition spd="med">
    <p:comb dir="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6E156E7-0774-41C6-B45F-AA2BA82A1B96}"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831299573"/>
      </p:ext>
    </p:extLst>
  </p:cSld>
  <p:clrMapOvr>
    <a:masterClrMapping/>
  </p:clrMapOvr>
  <p:transition spd="med">
    <p:comb dir="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57BEEC3-E65D-4EE2-AE8A-49FADBAD7E6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981618524"/>
      </p:ext>
    </p:extLst>
  </p:cSld>
  <p:clrMapOvr>
    <a:masterClrMapping/>
  </p:clrMapOvr>
  <p:transition spd="med">
    <p:diamon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5C19096-B4A6-4F92-B354-46FB5E3F202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785021516"/>
      </p:ext>
    </p:extLst>
  </p:cSld>
  <p:clrMapOvr>
    <a:masterClrMapping/>
  </p:clrMapOvr>
  <p:transition spd="med">
    <p:diamon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69AB1776-9453-4E62-B9A7-52137BC10B6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715258237"/>
      </p:ext>
    </p:extLst>
  </p:cSld>
  <p:clrMapOvr>
    <a:masterClrMapping/>
  </p:clrMapOvr>
  <p:transition spd="med">
    <p:diamon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D776B44-1CAD-4B5B-B45E-68B7705BC66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649971210"/>
      </p:ext>
    </p:extLst>
  </p:cSld>
  <p:clrMapOvr>
    <a:masterClrMapping/>
  </p:clrMapOvr>
  <p:transition spd="med">
    <p:diamond/>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5BEE0C4E-F499-4C71-977F-942922950308}"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565254137"/>
      </p:ext>
    </p:extLst>
  </p:cSld>
  <p:clrMapOvr>
    <a:masterClrMapping/>
  </p:clrMapOvr>
  <p:transition spd="med">
    <p:diamon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673CBA63-EBBA-4DC0-9275-18D63D7111F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467159348"/>
      </p:ext>
    </p:extLst>
  </p:cSld>
  <p:clrMapOvr>
    <a:masterClrMapping/>
  </p:clrMapOvr>
  <p:transition spd="med">
    <p:diamon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5B11C2E4-1A1A-4EE1-B82D-B86AEC800BC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017914303"/>
      </p:ext>
    </p:extLst>
  </p:cSld>
  <p:clrMapOvr>
    <a:masterClrMapping/>
  </p:clrMapOvr>
  <p:transition spd="med">
    <p:diamon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24C7D43-769C-4E91-ADC2-DCA52CFC12B9}"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164845191"/>
      </p:ext>
    </p:extLst>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FFFFFF"/>
              </a:solidFill>
              <a:latin typeface="Times New Roman"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1DFFE2D-7011-4923-B99C-CB9F3A56759F}" type="slidenum">
              <a:rPr lang="en-US">
                <a:solidFill>
                  <a:srgbClr val="FFFFFF"/>
                </a:solidFill>
                <a:latin typeface="Times New Roman" charset="0"/>
              </a:rPr>
              <a:pPr fontAlgn="base">
                <a:spcBef>
                  <a:spcPct val="0"/>
                </a:spcBef>
                <a:spcAft>
                  <a:spcPct val="0"/>
                </a:spcAft>
              </a:pPr>
              <a:t>‹Nº›</a:t>
            </a:fld>
            <a:endParaRPr lang="en-US">
              <a:solidFill>
                <a:srgbClr val="FFFFFF"/>
              </a:solidFill>
              <a:latin typeface="Times New Roman" charset="0"/>
            </a:endParaRPr>
          </a:p>
        </p:txBody>
      </p:sp>
    </p:spTree>
    <p:extLst>
      <p:ext uri="{BB962C8B-B14F-4D97-AF65-F5344CB8AC3E}">
        <p14:creationId xmlns:p14="http://schemas.microsoft.com/office/powerpoint/2010/main" val="316473704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comb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8ADC04A-A7CE-4E99-BA86-A5472EAF3D2F}"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166139974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cs typeface="Times New Roman" charset="0"/>
        </a:defRPr>
      </a:lvl2pPr>
      <a:lvl3pPr algn="ctr" rtl="0" fontAlgn="base">
        <a:spcBef>
          <a:spcPct val="0"/>
        </a:spcBef>
        <a:spcAft>
          <a:spcPct val="0"/>
        </a:spcAft>
        <a:defRPr sz="4400">
          <a:solidFill>
            <a:schemeClr val="tx2"/>
          </a:solidFill>
          <a:latin typeface="Times New Roman" charset="0"/>
          <a:cs typeface="Times New Roman" charset="0"/>
        </a:defRPr>
      </a:lvl3pPr>
      <a:lvl4pPr algn="ctr" rtl="0" fontAlgn="base">
        <a:spcBef>
          <a:spcPct val="0"/>
        </a:spcBef>
        <a:spcAft>
          <a:spcPct val="0"/>
        </a:spcAft>
        <a:defRPr sz="4400">
          <a:solidFill>
            <a:schemeClr val="tx2"/>
          </a:solidFill>
          <a:latin typeface="Times New Roman" charset="0"/>
          <a:cs typeface="Times New Roman" charset="0"/>
        </a:defRPr>
      </a:lvl4pPr>
      <a:lvl5pPr algn="ctr" rtl="0" fontAlgn="base">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pt-BR">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pt-BR">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09B2D2B-C9FE-461D-A7AE-43F93D155D04}" type="slidenum">
              <a:rPr lang="pt-BR">
                <a:solidFill>
                  <a:srgbClr val="000000"/>
                </a:solidFill>
              </a:rPr>
              <a:pPr fontAlgn="base">
                <a:spcBef>
                  <a:spcPct val="0"/>
                </a:spcBef>
                <a:spcAft>
                  <a:spcPct val="0"/>
                </a:spcAft>
              </a:pPr>
              <a:t>‹Nº›</a:t>
            </a:fld>
            <a:endParaRPr lang="pt-BR">
              <a:solidFill>
                <a:srgbClr val="000000"/>
              </a:solidFill>
            </a:endParaRPr>
          </a:p>
        </p:txBody>
      </p:sp>
    </p:spTree>
    <p:extLst>
      <p:ext uri="{BB962C8B-B14F-4D97-AF65-F5344CB8AC3E}">
        <p14:creationId xmlns:p14="http://schemas.microsoft.com/office/powerpoint/2010/main" val="143847595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advTm="1300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ca-E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a-E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ED1416D-0862-483E-B273-CD18A72F2419}" type="slidenum">
              <a:rPr lang="ca-ES">
                <a:solidFill>
                  <a:srgbClr val="000000"/>
                </a:solidFill>
                <a:latin typeface="Times New Roman" charset="0"/>
              </a:rPr>
              <a:pPr fontAlgn="base">
                <a:spcBef>
                  <a:spcPct val="0"/>
                </a:spcBef>
                <a:spcAft>
                  <a:spcPct val="0"/>
                </a:spcAft>
              </a:pPr>
              <a:t>‹Nº›</a:t>
            </a:fld>
            <a:endParaRPr lang="ca-ES">
              <a:solidFill>
                <a:srgbClr val="000000"/>
              </a:solidFill>
              <a:latin typeface="Times New Roman" charset="0"/>
            </a:endParaRPr>
          </a:p>
        </p:txBody>
      </p:sp>
    </p:spTree>
    <p:extLst>
      <p:ext uri="{BB962C8B-B14F-4D97-AF65-F5344CB8AC3E}">
        <p14:creationId xmlns:p14="http://schemas.microsoft.com/office/powerpoint/2010/main" val="278351396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a:defRPr>
      </a:lvl2pPr>
      <a:lvl3pPr algn="ctr" rtl="0" fontAlgn="base">
        <a:spcBef>
          <a:spcPct val="0"/>
        </a:spcBef>
        <a:spcAft>
          <a:spcPct val="0"/>
        </a:spcAft>
        <a:defRPr sz="4400">
          <a:solidFill>
            <a:schemeClr val="tx2"/>
          </a:solidFill>
          <a:latin typeface="Times"/>
        </a:defRPr>
      </a:lvl3pPr>
      <a:lvl4pPr algn="ctr" rtl="0" fontAlgn="base">
        <a:spcBef>
          <a:spcPct val="0"/>
        </a:spcBef>
        <a:spcAft>
          <a:spcPct val="0"/>
        </a:spcAft>
        <a:defRPr sz="4400">
          <a:solidFill>
            <a:schemeClr val="tx2"/>
          </a:solidFill>
          <a:latin typeface="Times"/>
        </a:defRPr>
      </a:lvl4pPr>
      <a:lvl5pPr algn="ctr" rtl="0" fontAlgn="base">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222107B-D0E7-4262-9356-129DA791C4B3}"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60646898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5181A65-A153-4A0C-8420-6AF0DDE95853}"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58183751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_tradnl" smtClean="0"/>
              <a:t>Haga clic para cambiar el estilo de título	</a:t>
            </a:r>
          </a:p>
        </p:txBody>
      </p:sp>
      <p:sp>
        <p:nvSpPr>
          <p:cNvPr id="409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409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s-ES_tradnl">
              <a:solidFill>
                <a:srgbClr val="000000"/>
              </a:solidFill>
              <a:latin typeface="Times New Roman" charset="0"/>
            </a:endParaRPr>
          </a:p>
        </p:txBody>
      </p:sp>
      <p:sp>
        <p:nvSpPr>
          <p:cNvPr id="409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_tradnl">
              <a:solidFill>
                <a:srgbClr val="000000"/>
              </a:solidFill>
              <a:latin typeface="Times New Roman" charset="0"/>
            </a:endParaRPr>
          </a:p>
        </p:txBody>
      </p:sp>
      <p:sp>
        <p:nvSpPr>
          <p:cNvPr id="409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DD48E72-8122-4757-9FA2-F7D7F1647133}" type="slidenum">
              <a:rPr lang="es-ES_tradnl">
                <a:solidFill>
                  <a:srgbClr val="000000"/>
                </a:solidFill>
                <a:latin typeface="Times New Roman" charset="0"/>
              </a:rPr>
              <a:pPr fontAlgn="base">
                <a:spcBef>
                  <a:spcPct val="0"/>
                </a:spcBef>
                <a:spcAft>
                  <a:spcPct val="0"/>
                </a:spcAft>
              </a:pPr>
              <a:t>‹Nº›</a:t>
            </a:fld>
            <a:endParaRPr lang="es-ES_tradnl">
              <a:solidFill>
                <a:srgbClr val="000000"/>
              </a:solidFill>
              <a:latin typeface="Times New Roman" charset="0"/>
            </a:endParaRPr>
          </a:p>
        </p:txBody>
      </p:sp>
    </p:spTree>
    <p:extLst>
      <p:ext uri="{BB962C8B-B14F-4D97-AF65-F5344CB8AC3E}">
        <p14:creationId xmlns:p14="http://schemas.microsoft.com/office/powerpoint/2010/main" val="241611698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wheel spokes="8"/>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FFFFFF"/>
              </a:solidFill>
              <a:latin typeface="Times New Roman"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FFFFFF"/>
              </a:solidFill>
              <a:latin typeface="Times New Roman"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6B1D632-6EF5-48AF-92F4-FE9D813489ED}" type="slidenum">
              <a:rPr lang="en-US">
                <a:solidFill>
                  <a:srgbClr val="FFFFFF"/>
                </a:solidFill>
                <a:latin typeface="Times New Roman" charset="0"/>
              </a:rPr>
              <a:pPr fontAlgn="base">
                <a:spcBef>
                  <a:spcPct val="0"/>
                </a:spcBef>
                <a:spcAft>
                  <a:spcPct val="0"/>
                </a:spcAft>
                <a:defRPr/>
              </a:pPr>
              <a:t>‹Nº›</a:t>
            </a:fld>
            <a:endParaRPr lang="en-US">
              <a:solidFill>
                <a:srgbClr val="FFFFFF"/>
              </a:solidFill>
              <a:latin typeface="Times New Roman" charset="0"/>
            </a:endParaRPr>
          </a:p>
        </p:txBody>
      </p:sp>
    </p:spTree>
    <p:extLst>
      <p:ext uri="{BB962C8B-B14F-4D97-AF65-F5344CB8AC3E}">
        <p14:creationId xmlns:p14="http://schemas.microsoft.com/office/powerpoint/2010/main" val="1517105722"/>
      </p:ext>
    </p:extLst>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ransition spd="med">
    <p:comb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FFFFFF"/>
              </a:solidFill>
              <a:latin typeface="Times New Roman"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0314835-F09B-40D4-9312-73ADA38A3E43}" type="slidenum">
              <a:rPr lang="en-US">
                <a:solidFill>
                  <a:srgbClr val="FFFFFF"/>
                </a:solidFill>
                <a:latin typeface="Times New Roman" charset="0"/>
              </a:rPr>
              <a:pPr fontAlgn="base">
                <a:spcBef>
                  <a:spcPct val="0"/>
                </a:spcBef>
                <a:spcAft>
                  <a:spcPct val="0"/>
                </a:spcAft>
              </a:pPr>
              <a:t>‹Nº›</a:t>
            </a:fld>
            <a:endParaRPr lang="en-US">
              <a:solidFill>
                <a:srgbClr val="FFFFFF"/>
              </a:solidFill>
              <a:latin typeface="Times New Roman" charset="0"/>
            </a:endParaRPr>
          </a:p>
        </p:txBody>
      </p:sp>
    </p:spTree>
    <p:extLst>
      <p:ext uri="{BB962C8B-B14F-4D97-AF65-F5344CB8AC3E}">
        <p14:creationId xmlns:p14="http://schemas.microsoft.com/office/powerpoint/2010/main" val="402421315"/>
      </p:ext>
    </p:extLst>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p:diamond/>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81.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3.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3.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2"/>
          <p:cNvPicPr>
            <a:picLocks noGrp="1" noChangeAspect="1"/>
          </p:cNvPicPr>
          <p:nvPr>
            <p:ph/>
          </p:nvPr>
        </p:nvPicPr>
        <p:blipFill>
          <a:blip r:embed="rId3" cstate="print">
            <a:extLst>
              <a:ext uri="{28A0092B-C50C-407E-A947-70E740481C1C}">
                <a14:useLocalDpi xmlns:a14="http://schemas.microsoft.com/office/drawing/2010/main" val="0"/>
              </a:ext>
            </a:extLst>
          </a:blip>
          <a:stretch>
            <a:fillRect/>
          </a:stretch>
        </p:blipFill>
        <p:spPr>
          <a:xfrm>
            <a:off x="502276" y="476672"/>
            <a:ext cx="8174180" cy="5904656"/>
          </a:xfrm>
          <a:scene3d>
            <a:camera prst="orthographicFront"/>
            <a:lightRig rig="threePt" dir="t"/>
          </a:scene3d>
          <a:sp3d>
            <a:bevelT prst="convex"/>
          </a:sp3d>
        </p:spPr>
      </p:pic>
      <p:sp>
        <p:nvSpPr>
          <p:cNvPr id="13" name="Rectángulo 12"/>
          <p:cNvSpPr/>
          <p:nvPr/>
        </p:nvSpPr>
        <p:spPr>
          <a:xfrm>
            <a:off x="641393" y="6069609"/>
            <a:ext cx="1415772" cy="200055"/>
          </a:xfrm>
          <a:prstGeom prst="rect">
            <a:avLst/>
          </a:prstGeom>
        </p:spPr>
        <p:txBody>
          <a:bodyPr wrap="none">
            <a:spAutoFit/>
          </a:bodyPr>
          <a:lstStyle>
            <a:defPPr>
              <a:defRPr lang="es-E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r>
              <a:rPr lang="es-ES_tradnl" sz="700" b="1" dirty="0">
                <a:solidFill>
                  <a:srgbClr val="FFFFFF"/>
                </a:solidFill>
                <a:effectLst>
                  <a:outerShdw blurRad="38100" dist="38100" dir="2700000" algn="tl">
                    <a:srgbClr val="000000">
                      <a:alpha val="43137"/>
                    </a:srgbClr>
                  </a:outerShdw>
                </a:effectLst>
                <a:latin typeface="Comic Sans MS" panose="030F0702030302020204" pitchFamily="66" charset="0"/>
              </a:rPr>
              <a:t>Imagen: P. Erick Félix, CM </a:t>
            </a:r>
            <a:endParaRPr lang="es-PE" sz="7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01124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stSnd loop="1">
            <p:snd r:embed="rId2" name="C. Tirao-no llores por mi, argentina.wav"/>
          </p:stSnd>
        </p:sndAc>
      </p:transition>
    </mc:Choice>
    <mc:Fallback>
      <p:transition spd="slow">
        <p:fade/>
        <p:sndAc>
          <p:stSnd loop="1">
            <p:snd r:embed="rId2" name="C. Tirao-no llores por mi, argentina.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76672"/>
            <a:ext cx="8280920" cy="5904656"/>
          </a:xfrm>
          <a:prstGeom prst="rect">
            <a:avLst/>
          </a:prstGeom>
        </p:spPr>
      </p:pic>
      <p:sp>
        <p:nvSpPr>
          <p:cNvPr id="5122" name="Rectangle 2"/>
          <p:cNvSpPr>
            <a:spLocks noChangeArrowheads="1"/>
          </p:cNvSpPr>
          <p:nvPr/>
        </p:nvSpPr>
        <p:spPr bwMode="auto">
          <a:xfrm>
            <a:off x="529059" y="5148574"/>
            <a:ext cx="8157890" cy="1200329"/>
          </a:xfrm>
          <a:prstGeom prst="rect">
            <a:avLst/>
          </a:prstGeom>
          <a:solidFill>
            <a:srgbClr val="38171C"/>
          </a:solidFill>
          <a:ln w="9525">
            <a:noFill/>
            <a:miter lim="800000"/>
            <a:headEnd/>
            <a:tailEnd/>
          </a:ln>
          <a:effectLst/>
        </p:spPr>
        <p:txBody>
          <a:bodyPr wrap="square">
            <a:spAutoFit/>
          </a:bodyPr>
          <a:lstStyle/>
          <a:p>
            <a:pPr algn="ctr" fontAlgn="base">
              <a:spcBef>
                <a:spcPct val="0"/>
              </a:spcBef>
              <a:spcAft>
                <a:spcPct val="0"/>
              </a:spcAft>
            </a:pPr>
            <a:r>
              <a:rPr lang="es-ES" sz="2400" dirty="0">
                <a:solidFill>
                  <a:srgbClr val="FFFF00"/>
                </a:solidFill>
                <a:effectLst>
                  <a:outerShdw blurRad="38100" dist="38100" dir="2700000" algn="tl">
                    <a:srgbClr val="000000">
                      <a:alpha val="43137"/>
                    </a:srgbClr>
                  </a:outerShdw>
                </a:effectLst>
                <a:latin typeface="Century Gothic" panose="020B0502020202020204" pitchFamily="34" charset="0"/>
              </a:rPr>
              <a:t>Jesús les dijo: – «</a:t>
            </a:r>
            <a:r>
              <a:rPr lang="es-ES" sz="2400" i="1" dirty="0">
                <a:solidFill>
                  <a:srgbClr val="FFFF00"/>
                </a:solidFill>
                <a:effectLst>
                  <a:outerShdw blurRad="38100" dist="38100" dir="2700000" algn="tl">
                    <a:srgbClr val="000000">
                      <a:alpha val="43137"/>
                    </a:srgbClr>
                  </a:outerShdw>
                </a:effectLst>
                <a:latin typeface="Century Gothic" panose="020B0502020202020204" pitchFamily="34" charset="0"/>
              </a:rPr>
              <a:t>Moisés  dejó escrito este precepto por lo tercos que son ustedes. Al principio de la creación Dios «los creó hombre y mujer”. </a:t>
            </a:r>
          </a:p>
        </p:txBody>
      </p:sp>
    </p:spTree>
    <p:extLst>
      <p:ext uri="{BB962C8B-B14F-4D97-AF65-F5344CB8AC3E}">
        <p14:creationId xmlns:p14="http://schemas.microsoft.com/office/powerpoint/2010/main" val="13865841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122"/>
                                        </p:tgtEl>
                                        <p:attrNameLst>
                                          <p:attrName>style.visibility</p:attrName>
                                        </p:attrNameLst>
                                      </p:cBhvr>
                                      <p:to>
                                        <p:strVal val="visible"/>
                                      </p:to>
                                    </p:set>
                                    <p:anim calcmode="lin" valueType="num">
                                      <p:cBhvr>
                                        <p:cTn id="7" dur="250" fill="hold"/>
                                        <p:tgtEl>
                                          <p:spTgt spid="5122"/>
                                        </p:tgtEl>
                                        <p:attrNameLst>
                                          <p:attrName>ppt_w</p:attrName>
                                        </p:attrNameLst>
                                      </p:cBhvr>
                                      <p:tavLst>
                                        <p:tav tm="0">
                                          <p:val>
                                            <p:strVal val="4/3*#ppt_w"/>
                                          </p:val>
                                        </p:tav>
                                        <p:tav tm="100000">
                                          <p:val>
                                            <p:strVal val="#ppt_w"/>
                                          </p:val>
                                        </p:tav>
                                      </p:tavLst>
                                    </p:anim>
                                    <p:anim calcmode="lin" valueType="num">
                                      <p:cBhvr>
                                        <p:cTn id="8" dur="250" fill="hold"/>
                                        <p:tgtEl>
                                          <p:spTgt spid="512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donaimexico.org/db_pict/cldj_pict/1853.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7" t="3824" r="4025" b="5990"/>
          <a:stretch/>
        </p:blipFill>
        <p:spPr bwMode="auto">
          <a:xfrm flipH="1">
            <a:off x="2843808" y="476672"/>
            <a:ext cx="5941478" cy="44577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2 Rectángulo"/>
          <p:cNvSpPr/>
          <p:nvPr/>
        </p:nvSpPr>
        <p:spPr>
          <a:xfrm>
            <a:off x="467544" y="4797152"/>
            <a:ext cx="8064896" cy="2308324"/>
          </a:xfrm>
          <a:prstGeom prst="rect">
            <a:avLst/>
          </a:prstGeom>
          <a:noFill/>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0" fontAlgn="base" hangingPunct="0">
              <a:spcBef>
                <a:spcPct val="0"/>
              </a:spcBef>
              <a:spcAft>
                <a:spcPct val="0"/>
              </a:spcAft>
            </a:pPr>
            <a:r>
              <a:rPr lang="es-ES" sz="2400" b="1" dirty="0">
                <a:solidFill>
                  <a:srgbClr val="FF0000"/>
                </a:solidFill>
                <a:effectLst>
                  <a:glow rad="228600">
                    <a:srgbClr val="FFFFFF"/>
                  </a:glow>
                  <a:outerShdw blurRad="38100" dist="38100" dir="2700000" algn="tl">
                    <a:srgbClr val="000000">
                      <a:alpha val="43137"/>
                    </a:srgbClr>
                  </a:outerShdw>
                </a:effectLst>
                <a:latin typeface="Century Gothic" panose="020B0502020202020204" pitchFamily="34" charset="0"/>
              </a:rPr>
              <a:t>Por eso dejará el hombre a su padre y a su madre, se unirá a su mujer </a:t>
            </a:r>
            <a:r>
              <a:rPr lang="es-PE" sz="2400" b="1" dirty="0">
                <a:solidFill>
                  <a:srgbClr val="FF0000"/>
                </a:solidFill>
                <a:effectLst>
                  <a:glow rad="228600">
                    <a:srgbClr val="FFFFFF"/>
                  </a:glow>
                  <a:outerShdw blurRad="38100" dist="38100" dir="2700000" algn="tl">
                    <a:srgbClr val="000000">
                      <a:alpha val="43137"/>
                    </a:srgbClr>
                  </a:outerShdw>
                </a:effectLst>
                <a:latin typeface="Century Gothic" panose="020B0502020202020204" pitchFamily="34" charset="0"/>
              </a:rPr>
              <a:t>y serán los dos una sola carne». De modo que ya no son dos, sino una sola carne.   Lo que Dios ha unido, que no lo separe el hombre». </a:t>
            </a:r>
          </a:p>
          <a:p>
            <a:pPr algn="ctr" eaLnBrk="0" fontAlgn="base" hangingPunct="0">
              <a:spcBef>
                <a:spcPct val="0"/>
              </a:spcBef>
              <a:spcAft>
                <a:spcPct val="0"/>
              </a:spcAft>
            </a:pPr>
            <a:endParaRPr lang="es-ES" sz="2400" b="1" dirty="0">
              <a:solidFill>
                <a:srgbClr val="FF0000"/>
              </a:solidFill>
              <a:effectLst>
                <a:glow rad="228600">
                  <a:srgbClr val="FFFFFF"/>
                </a:glow>
                <a:outerShdw blurRad="38100" dist="38100" dir="2700000" algn="tl">
                  <a:srgbClr val="000000">
                    <a:alpha val="43137"/>
                  </a:srgbClr>
                </a:outerShdw>
              </a:effectLst>
              <a:latin typeface="Century Gothic" panose="020B0502020202020204" pitchFamily="34" charset="0"/>
            </a:endParaRPr>
          </a:p>
          <a:p>
            <a:pPr algn="ctr" eaLnBrk="0" fontAlgn="base" hangingPunct="0">
              <a:spcBef>
                <a:spcPct val="0"/>
              </a:spcBef>
              <a:spcAft>
                <a:spcPct val="0"/>
              </a:spcAft>
            </a:pPr>
            <a:endParaRPr lang="es-ES" sz="2400" b="1" dirty="0">
              <a:solidFill>
                <a:srgbClr val="FF0000"/>
              </a:solidFill>
              <a:effectLst>
                <a:glow rad="228600">
                  <a:srgbClr val="FFFFFF"/>
                </a:glow>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3200484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89" y="455140"/>
            <a:ext cx="8204022" cy="5947719"/>
          </a:xfrm>
          <a:prstGeom prst="rect">
            <a:avLst/>
          </a:prstGeom>
          <a:effectLst>
            <a:softEdge rad="12700"/>
          </a:effectLst>
        </p:spPr>
      </p:pic>
      <p:sp>
        <p:nvSpPr>
          <p:cNvPr id="5" name="Rectangle 2"/>
          <p:cNvSpPr>
            <a:spLocks noChangeArrowheads="1"/>
          </p:cNvSpPr>
          <p:nvPr/>
        </p:nvSpPr>
        <p:spPr bwMode="auto">
          <a:xfrm>
            <a:off x="1115616" y="4725144"/>
            <a:ext cx="7344816" cy="954107"/>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pPr>
            <a:r>
              <a:rPr lang="es-ES" sz="2800" b="1" dirty="0">
                <a:solidFill>
                  <a:srgbClr val="FFFFFF"/>
                </a:solidFill>
                <a:effectLst>
                  <a:outerShdw blurRad="50800" dist="38100" dir="10800000" algn="r" rotWithShape="0">
                    <a:prstClr val="black"/>
                  </a:outerShdw>
                </a:effectLst>
                <a:latin typeface="Century Gothic" panose="020B0502020202020204" pitchFamily="34" charset="0"/>
              </a:rPr>
              <a:t>En casa, los discípulos volvieron a  preguntarle sobre lo mismo.</a:t>
            </a:r>
            <a:endParaRPr lang="es-ES" sz="2800" b="1" i="1" dirty="0">
              <a:solidFill>
                <a:srgbClr val="FFFFFF"/>
              </a:solidFill>
              <a:effectLst>
                <a:outerShdw blurRad="50800" dist="38100" dir="10800000" algn="r" rotWithShape="0">
                  <a:prstClr val="black"/>
                </a:outerShdw>
              </a:effectLst>
              <a:latin typeface="Century Gothic" panose="020B0502020202020204" pitchFamily="34" charset="0"/>
            </a:endParaRPr>
          </a:p>
        </p:txBody>
      </p:sp>
    </p:spTree>
    <p:extLst>
      <p:ext uri="{BB962C8B-B14F-4D97-AF65-F5344CB8AC3E}">
        <p14:creationId xmlns:p14="http://schemas.microsoft.com/office/powerpoint/2010/main" val="35820965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Resultado de imagen para Jesushablando con unos farise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208912" cy="587406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4 Rectángulo"/>
          <p:cNvSpPr/>
          <p:nvPr/>
        </p:nvSpPr>
        <p:spPr>
          <a:xfrm>
            <a:off x="467544" y="836712"/>
            <a:ext cx="3312368" cy="4832092"/>
          </a:xfrm>
          <a:prstGeom prst="rect">
            <a:avLst/>
          </a:prstGeom>
          <a:noFill/>
        </p:spPr>
        <p:style>
          <a:lnRef idx="0">
            <a:schemeClr val="dk1"/>
          </a:lnRef>
          <a:fillRef idx="3">
            <a:schemeClr val="dk1"/>
          </a:fillRef>
          <a:effectRef idx="3">
            <a:schemeClr val="dk1"/>
          </a:effectRef>
          <a:fontRef idx="minor">
            <a:schemeClr val="lt1"/>
          </a:fontRef>
        </p:style>
        <p:txBody>
          <a:bodyPr wrap="square">
            <a:spAutoFit/>
          </a:bodyPr>
          <a:lstStyle/>
          <a:p>
            <a:pPr fontAlgn="base">
              <a:spcBef>
                <a:spcPct val="0"/>
              </a:spcBef>
              <a:spcAft>
                <a:spcPct val="0"/>
              </a:spcAft>
            </a:pPr>
            <a:r>
              <a:rPr lang="es-PE" sz="2800" dirty="0">
                <a:solidFill>
                  <a:srgbClr val="FFFF00"/>
                </a:solidFill>
                <a:effectLst>
                  <a:glow rad="101600">
                    <a:srgbClr val="000000">
                      <a:alpha val="60000"/>
                    </a:srgbClr>
                  </a:glow>
                </a:effectLst>
                <a:latin typeface="Century Gothic" panose="020B0502020202020204" pitchFamily="34" charset="0"/>
              </a:rPr>
              <a:t>Él les dijo: – «Si uno se divorcia de su mujer y se casa con otra, comete adulterio contra la primera;</a:t>
            </a:r>
          </a:p>
          <a:p>
            <a:pPr fontAlgn="base">
              <a:spcBef>
                <a:spcPct val="0"/>
              </a:spcBef>
              <a:spcAft>
                <a:spcPct val="0"/>
              </a:spcAft>
            </a:pPr>
            <a:r>
              <a:rPr lang="es-PE" sz="2800" dirty="0">
                <a:solidFill>
                  <a:srgbClr val="FFFF00"/>
                </a:solidFill>
                <a:effectLst>
                  <a:glow rad="101600">
                    <a:srgbClr val="000000">
                      <a:alpha val="60000"/>
                    </a:srgbClr>
                  </a:glow>
                </a:effectLst>
                <a:latin typeface="Century Gothic" panose="020B0502020202020204" pitchFamily="34" charset="0"/>
              </a:rPr>
              <a:t>y si ella se divorcia de su marido y se casa con otro, comete adulterio».</a:t>
            </a:r>
          </a:p>
        </p:txBody>
      </p:sp>
    </p:spTree>
    <p:extLst>
      <p:ext uri="{BB962C8B-B14F-4D97-AF65-F5344CB8AC3E}">
        <p14:creationId xmlns:p14="http://schemas.microsoft.com/office/powerpoint/2010/main" val="20575626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discipulos no dejan que los niÃ±os se acerquen a Jes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78709"/>
            <a:ext cx="8208911" cy="590261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67544" y="404664"/>
            <a:ext cx="8280920" cy="5693866"/>
          </a:xfrm>
          <a:prstGeom prst="rect">
            <a:avLst/>
          </a:prstGeom>
          <a:noFill/>
          <a:effectLst>
            <a:softEdge rad="127000"/>
          </a:effectLst>
        </p:spPr>
        <p:txBody>
          <a:bodyPr wrap="square">
            <a:spAutoFit/>
          </a:bodyPr>
          <a:lstStyle/>
          <a:p>
            <a:pPr algn="ctr" fontAlgn="base">
              <a:spcBef>
                <a:spcPct val="0"/>
              </a:spcBef>
              <a:spcAft>
                <a:spcPct val="0"/>
              </a:spcAft>
            </a:pPr>
            <a:r>
              <a:rPr lang="es-PE" sz="2600" dirty="0">
                <a:solidFill>
                  <a:srgbClr val="FFFFFF"/>
                </a:solidFill>
                <a:effectLst>
                  <a:glow rad="101600">
                    <a:srgbClr val="000000">
                      <a:satMod val="175000"/>
                      <a:alpha val="40000"/>
                    </a:srgbClr>
                  </a:glow>
                  <a:outerShdw blurRad="38100" dist="38100" dir="2700000" algn="tl">
                    <a:srgbClr val="000000">
                      <a:alpha val="43137"/>
                    </a:srgbClr>
                  </a:outerShdw>
                </a:effectLst>
                <a:latin typeface="Century Gothic" panose="020B0502020202020204" pitchFamily="34" charset="0"/>
              </a:rPr>
              <a:t>Le acercaban  niños para que los tocara, pero los discípulos los regañaban. </a:t>
            </a:r>
          </a:p>
          <a:p>
            <a:pPr algn="ctr" fontAlgn="base">
              <a:spcBef>
                <a:spcPct val="0"/>
              </a:spcBef>
              <a:spcAft>
                <a:spcPct val="0"/>
              </a:spcAft>
            </a:pPr>
            <a:endParaRPr lang="es-ES" sz="2600" dirty="0">
              <a:solidFill>
                <a:srgbClr val="FFFFFF"/>
              </a:solidFill>
              <a:effectLst>
                <a:glow rad="101600">
                  <a:srgbClr val="000000">
                    <a:satMod val="175000"/>
                    <a:alpha val="40000"/>
                  </a:srgbClr>
                </a:glow>
                <a:outerShdw blurRad="38100" dist="38100" dir="2700000" algn="tl">
                  <a:srgbClr val="000000">
                    <a:alpha val="43137"/>
                  </a:srgbClr>
                </a:outerShdw>
              </a:effectLst>
              <a:latin typeface="Century Gothic" panose="020B0502020202020204" pitchFamily="34" charset="0"/>
            </a:endParaRPr>
          </a:p>
          <a:p>
            <a:pPr algn="ctr" fontAlgn="base">
              <a:spcBef>
                <a:spcPct val="0"/>
              </a:spcBef>
              <a:spcAft>
                <a:spcPct val="0"/>
              </a:spcAft>
            </a:pPr>
            <a:endParaRPr lang="es-ES" sz="2600" dirty="0">
              <a:solidFill>
                <a:srgbClr val="FFFFFF"/>
              </a:solidFill>
              <a:effectLst>
                <a:glow rad="101600">
                  <a:srgbClr val="000000">
                    <a:satMod val="175000"/>
                    <a:alpha val="40000"/>
                  </a:srgbClr>
                </a:glow>
                <a:outerShdw blurRad="38100" dist="38100" dir="2700000" algn="tl">
                  <a:srgbClr val="000000">
                    <a:alpha val="43137"/>
                  </a:srgbClr>
                </a:outerShdw>
              </a:effectLst>
              <a:latin typeface="Century Gothic" panose="020B0502020202020204" pitchFamily="34" charset="0"/>
            </a:endParaRPr>
          </a:p>
          <a:p>
            <a:pPr algn="ctr" fontAlgn="base">
              <a:spcBef>
                <a:spcPct val="0"/>
              </a:spcBef>
              <a:spcAft>
                <a:spcPct val="0"/>
              </a:spcAft>
            </a:pPr>
            <a:endParaRPr lang="es-ES" sz="2600" dirty="0">
              <a:solidFill>
                <a:srgbClr val="FFFFFF"/>
              </a:solidFill>
              <a:effectLst>
                <a:glow rad="101600">
                  <a:srgbClr val="000000">
                    <a:satMod val="175000"/>
                    <a:alpha val="40000"/>
                  </a:srgbClr>
                </a:glow>
                <a:outerShdw blurRad="38100" dist="38100" dir="2700000" algn="tl">
                  <a:srgbClr val="000000">
                    <a:alpha val="43137"/>
                  </a:srgbClr>
                </a:outerShdw>
              </a:effectLst>
              <a:latin typeface="Century Gothic" panose="020B0502020202020204" pitchFamily="34" charset="0"/>
            </a:endParaRPr>
          </a:p>
          <a:p>
            <a:pPr algn="ctr" fontAlgn="base">
              <a:spcBef>
                <a:spcPct val="0"/>
              </a:spcBef>
              <a:spcAft>
                <a:spcPct val="0"/>
              </a:spcAft>
            </a:pPr>
            <a:endParaRPr lang="es-ES" sz="2600" dirty="0">
              <a:solidFill>
                <a:srgbClr val="FFFFFF"/>
              </a:solidFill>
              <a:effectLst>
                <a:glow rad="101600">
                  <a:srgbClr val="000000">
                    <a:satMod val="175000"/>
                    <a:alpha val="40000"/>
                  </a:srgbClr>
                </a:glow>
                <a:outerShdw blurRad="38100" dist="38100" dir="2700000" algn="tl">
                  <a:srgbClr val="000000">
                    <a:alpha val="43137"/>
                  </a:srgbClr>
                </a:outerShdw>
              </a:effectLst>
              <a:latin typeface="Century Gothic" panose="020B0502020202020204" pitchFamily="34" charset="0"/>
            </a:endParaRPr>
          </a:p>
          <a:p>
            <a:pPr algn="ctr" fontAlgn="base">
              <a:spcBef>
                <a:spcPct val="0"/>
              </a:spcBef>
              <a:spcAft>
                <a:spcPct val="0"/>
              </a:spcAft>
            </a:pPr>
            <a:endParaRPr lang="es-ES" sz="2600" dirty="0">
              <a:solidFill>
                <a:srgbClr val="FFFFFF"/>
              </a:solidFill>
              <a:effectLst>
                <a:glow rad="101600">
                  <a:srgbClr val="000000">
                    <a:satMod val="175000"/>
                    <a:alpha val="40000"/>
                  </a:srgbClr>
                </a:glow>
                <a:outerShdw blurRad="38100" dist="38100" dir="2700000" algn="tl">
                  <a:srgbClr val="000000">
                    <a:alpha val="43137"/>
                  </a:srgbClr>
                </a:outerShdw>
              </a:effectLst>
              <a:latin typeface="Century Gothic" panose="020B0502020202020204" pitchFamily="34" charset="0"/>
            </a:endParaRPr>
          </a:p>
          <a:p>
            <a:pPr algn="ctr" fontAlgn="base">
              <a:spcBef>
                <a:spcPct val="0"/>
              </a:spcBef>
              <a:spcAft>
                <a:spcPct val="0"/>
              </a:spcAft>
            </a:pPr>
            <a:endParaRPr lang="es-ES" sz="2600" dirty="0">
              <a:solidFill>
                <a:srgbClr val="FFFFFF"/>
              </a:solidFill>
              <a:effectLst>
                <a:glow rad="101600">
                  <a:srgbClr val="000000">
                    <a:satMod val="175000"/>
                    <a:alpha val="40000"/>
                  </a:srgbClr>
                </a:glow>
                <a:outerShdw blurRad="38100" dist="38100" dir="2700000" algn="tl">
                  <a:srgbClr val="000000">
                    <a:alpha val="43137"/>
                  </a:srgbClr>
                </a:outerShdw>
              </a:effectLst>
              <a:latin typeface="Century Gothic" panose="020B0502020202020204" pitchFamily="34" charset="0"/>
            </a:endParaRPr>
          </a:p>
          <a:p>
            <a:pPr algn="ctr" fontAlgn="base">
              <a:spcBef>
                <a:spcPct val="0"/>
              </a:spcBef>
              <a:spcAft>
                <a:spcPct val="0"/>
              </a:spcAft>
            </a:pPr>
            <a:endParaRPr lang="es-ES" sz="2600" dirty="0">
              <a:solidFill>
                <a:srgbClr val="FFFFFF"/>
              </a:solidFill>
              <a:effectLst>
                <a:glow rad="101600">
                  <a:srgbClr val="000000">
                    <a:satMod val="175000"/>
                    <a:alpha val="40000"/>
                  </a:srgbClr>
                </a:glow>
                <a:outerShdw blurRad="38100" dist="38100" dir="2700000" algn="tl">
                  <a:srgbClr val="000000">
                    <a:alpha val="43137"/>
                  </a:srgbClr>
                </a:outerShdw>
              </a:effectLst>
              <a:latin typeface="Century Gothic" panose="020B0502020202020204" pitchFamily="34" charset="0"/>
            </a:endParaRPr>
          </a:p>
          <a:p>
            <a:pPr algn="ctr" fontAlgn="base">
              <a:spcBef>
                <a:spcPct val="0"/>
              </a:spcBef>
              <a:spcAft>
                <a:spcPct val="0"/>
              </a:spcAft>
            </a:pPr>
            <a:r>
              <a:rPr lang="es-ES" sz="2600" dirty="0">
                <a:solidFill>
                  <a:srgbClr val="FFFFFF"/>
                </a:solidFill>
                <a:effectLst>
                  <a:glow rad="101600">
                    <a:srgbClr val="000000">
                      <a:satMod val="175000"/>
                      <a:alpha val="40000"/>
                    </a:srgbClr>
                  </a:glow>
                  <a:outerShdw blurRad="38100" dist="38100" dir="2700000" algn="tl">
                    <a:srgbClr val="000000">
                      <a:alpha val="43137"/>
                    </a:srgbClr>
                  </a:outerShdw>
                </a:effectLst>
                <a:latin typeface="Century Gothic" panose="020B0502020202020204" pitchFamily="34" charset="0"/>
              </a:rPr>
              <a:t>Jesús, viendo esto, se enojó y les dijo: </a:t>
            </a:r>
            <a:r>
              <a:rPr lang="es-ES" sz="2600" i="1" dirty="0">
                <a:solidFill>
                  <a:srgbClr val="FFFFFF"/>
                </a:solidFill>
                <a:effectLst>
                  <a:glow rad="101600">
                    <a:srgbClr val="000000">
                      <a:alpha val="60000"/>
                    </a:srgbClr>
                  </a:glow>
                  <a:outerShdw blurRad="38100" dist="38100" dir="2700000" algn="tl">
                    <a:srgbClr val="000000">
                      <a:alpha val="43137"/>
                    </a:srgbClr>
                  </a:outerShdw>
                </a:effectLst>
                <a:latin typeface="Century Gothic" panose="020B0502020202020204" pitchFamily="34" charset="0"/>
              </a:rPr>
              <a:t>– «Dejen que los niños vengan a mí y no se lo impidan, porque el reino de Dios pertenece a los que son como ellos. </a:t>
            </a:r>
            <a:r>
              <a:rPr lang="es-PE" sz="2600" i="1" dirty="0">
                <a:solidFill>
                  <a:srgbClr val="FFFFFF"/>
                </a:solidFill>
                <a:effectLst>
                  <a:glow rad="101600">
                    <a:srgbClr val="000000">
                      <a:alpha val="60000"/>
                    </a:srgbClr>
                  </a:glow>
                  <a:outerShdw blurRad="38100" dist="38100" dir="2700000" algn="tl">
                    <a:srgbClr val="000000">
                      <a:alpha val="43137"/>
                    </a:srgbClr>
                  </a:outerShdw>
                </a:effectLst>
                <a:latin typeface="Century Gothic" panose="020B0502020202020204" pitchFamily="34" charset="0"/>
              </a:rPr>
              <a:t>Les aseguro: el que no reciba el reino de Dios como un niño, no entrará en él».</a:t>
            </a:r>
            <a:endParaRPr lang="es-PE" sz="2600" dirty="0">
              <a:solidFill>
                <a:srgbClr val="FFFFFF"/>
              </a:solidFill>
              <a:effectLst>
                <a:glow rad="101600">
                  <a:srgbClr val="000000">
                    <a:satMod val="175000"/>
                    <a:alpha val="40000"/>
                  </a:srgbClr>
                </a:glow>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9337559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97" y="484174"/>
            <a:ext cx="8173192" cy="590465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611560" y="465727"/>
            <a:ext cx="5400600" cy="2677656"/>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fontAlgn="base">
              <a:spcBef>
                <a:spcPct val="0"/>
              </a:spcBef>
              <a:spcAft>
                <a:spcPct val="0"/>
              </a:spcAft>
            </a:pPr>
            <a:r>
              <a:rPr lang="es-ES" sz="2800" b="1" dirty="0">
                <a:ln w="6600">
                  <a:solidFill>
                    <a:srgbClr val="3333CC"/>
                  </a:solidFill>
                  <a:prstDash val="solid"/>
                </a:ln>
                <a:solidFill>
                  <a:srgbClr val="FFFFFF"/>
                </a:solidFill>
                <a:effectLst>
                  <a:outerShdw dist="38100" dir="2700000" algn="tl" rotWithShape="0">
                    <a:srgbClr val="3333CC"/>
                  </a:outerShdw>
                </a:effectLst>
                <a:latin typeface="Century Gothic" panose="020B0502020202020204" pitchFamily="34" charset="0"/>
              </a:rPr>
              <a:t>Y tomaba en sus brazos a los niños, y los bendecía poniendo</a:t>
            </a:r>
          </a:p>
          <a:p>
            <a:pPr fontAlgn="base">
              <a:spcBef>
                <a:spcPct val="0"/>
              </a:spcBef>
              <a:spcAft>
                <a:spcPct val="0"/>
              </a:spcAft>
            </a:pPr>
            <a:r>
              <a:rPr lang="es-ES" sz="2800" b="1" dirty="0">
                <a:ln w="6600">
                  <a:solidFill>
                    <a:srgbClr val="3333CC"/>
                  </a:solidFill>
                  <a:prstDash val="solid"/>
                </a:ln>
                <a:solidFill>
                  <a:srgbClr val="FFFFFF"/>
                </a:solidFill>
                <a:effectLst>
                  <a:outerShdw dist="38100" dir="2700000" algn="tl" rotWithShape="0">
                    <a:srgbClr val="3333CC"/>
                  </a:outerShdw>
                </a:effectLst>
                <a:latin typeface="Century Gothic" panose="020B0502020202020204" pitchFamily="34" charset="0"/>
              </a:rPr>
              <a:t>las manos </a:t>
            </a:r>
          </a:p>
          <a:p>
            <a:pPr fontAlgn="base">
              <a:spcBef>
                <a:spcPct val="0"/>
              </a:spcBef>
              <a:spcAft>
                <a:spcPct val="0"/>
              </a:spcAft>
            </a:pPr>
            <a:r>
              <a:rPr lang="es-ES" sz="2800" b="1" dirty="0">
                <a:ln w="6600">
                  <a:solidFill>
                    <a:srgbClr val="3333CC"/>
                  </a:solidFill>
                  <a:prstDash val="solid"/>
                </a:ln>
                <a:solidFill>
                  <a:srgbClr val="FFFFFF"/>
                </a:solidFill>
                <a:effectLst>
                  <a:outerShdw dist="38100" dir="2700000" algn="tl" rotWithShape="0">
                    <a:srgbClr val="3333CC"/>
                  </a:outerShdw>
                </a:effectLst>
                <a:latin typeface="Century Gothic" panose="020B0502020202020204" pitchFamily="34" charset="0"/>
              </a:rPr>
              <a:t>sobre</a:t>
            </a:r>
          </a:p>
          <a:p>
            <a:pPr fontAlgn="base">
              <a:spcBef>
                <a:spcPct val="0"/>
              </a:spcBef>
              <a:spcAft>
                <a:spcPct val="0"/>
              </a:spcAft>
            </a:pPr>
            <a:r>
              <a:rPr lang="es-ES" sz="2800" b="1" dirty="0">
                <a:ln w="6600">
                  <a:solidFill>
                    <a:srgbClr val="3333CC"/>
                  </a:solidFill>
                  <a:prstDash val="solid"/>
                </a:ln>
                <a:solidFill>
                  <a:srgbClr val="FFFFFF"/>
                </a:solidFill>
                <a:effectLst>
                  <a:outerShdw dist="38100" dir="2700000" algn="tl" rotWithShape="0">
                    <a:srgbClr val="3333CC"/>
                  </a:outerShdw>
                </a:effectLst>
                <a:latin typeface="Century Gothic" panose="020B0502020202020204" pitchFamily="34" charset="0"/>
              </a:rPr>
              <a:t>ellos. </a:t>
            </a:r>
            <a:endParaRPr lang="es-PE" sz="2800" b="1" dirty="0">
              <a:ln w="6600">
                <a:solidFill>
                  <a:srgbClr val="3333CC"/>
                </a:solidFill>
                <a:prstDash val="solid"/>
              </a:ln>
              <a:solidFill>
                <a:srgbClr val="FFFFFF"/>
              </a:solidFill>
              <a:effectLst>
                <a:outerShdw dist="38100" dir="2700000" algn="tl" rotWithShape="0">
                  <a:srgbClr val="3333CC"/>
                </a:outerShdw>
              </a:effectLst>
              <a:latin typeface="Century Gothic" panose="020B0502020202020204" pitchFamily="34" charset="0"/>
            </a:endParaRPr>
          </a:p>
        </p:txBody>
      </p:sp>
      <p:sp>
        <p:nvSpPr>
          <p:cNvPr id="4" name="3 Rectángulo"/>
          <p:cNvSpPr/>
          <p:nvPr/>
        </p:nvSpPr>
        <p:spPr>
          <a:xfrm>
            <a:off x="2771800" y="5373216"/>
            <a:ext cx="5472608" cy="707886"/>
          </a:xfrm>
          <a:prstGeom prst="rect">
            <a:avLst/>
          </a:prstGeom>
          <a:noFill/>
        </p:spPr>
        <p:txBody>
          <a:bodyPr wrap="square" lIns="91440" tIns="45720" rIns="91440" bIns="45720">
            <a:spAutoFit/>
          </a:bodyPr>
          <a:lstStyle/>
          <a:p>
            <a:pPr algn="ctr" fontAlgn="base">
              <a:spcBef>
                <a:spcPct val="0"/>
              </a:spcBef>
              <a:spcAft>
                <a:spcPct val="0"/>
              </a:spcAft>
            </a:pPr>
            <a:r>
              <a:rPr lang="es-ES" sz="4000" b="1" dirty="0">
                <a:ln w="6600">
                  <a:solidFill>
                    <a:srgbClr val="3333CC"/>
                  </a:solidFill>
                  <a:prstDash val="solid"/>
                </a:ln>
                <a:solidFill>
                  <a:srgbClr val="FFFFFF"/>
                </a:solidFill>
                <a:effectLst>
                  <a:outerShdw dist="38100" dir="2700000" algn="tl" rotWithShape="0">
                    <a:srgbClr val="3333CC"/>
                  </a:outerShdw>
                </a:effectLst>
              </a:rPr>
              <a:t>Palabra del Señor</a:t>
            </a:r>
          </a:p>
        </p:txBody>
      </p:sp>
    </p:spTree>
    <p:extLst>
      <p:ext uri="{BB962C8B-B14F-4D97-AF65-F5344CB8AC3E}">
        <p14:creationId xmlns:p14="http://schemas.microsoft.com/office/powerpoint/2010/main" val="33844015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47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1750" fill="hold"/>
                                        <p:tgtEl>
                                          <p:spTgt spid="4"/>
                                        </p:tgtEl>
                                        <p:attrNameLst>
                                          <p:attrName>ppt_w</p:attrName>
                                        </p:attrNameLst>
                                      </p:cBhvr>
                                      <p:tavLst>
                                        <p:tav tm="0">
                                          <p:val>
                                            <p:fltVal val="0"/>
                                          </p:val>
                                        </p:tav>
                                        <p:tav tm="100000">
                                          <p:val>
                                            <p:strVal val="#ppt_w"/>
                                          </p:val>
                                        </p:tav>
                                      </p:tavLst>
                                    </p:anim>
                                    <p:anim calcmode="lin" valueType="num">
                                      <p:cBhvr>
                                        <p:cTn id="13"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TA\IMAGENES2\902021_523197771112674_692176171_o.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7401" t="4776" r="8208" b="4702"/>
          <a:stretch/>
        </p:blipFill>
        <p:spPr bwMode="auto">
          <a:xfrm>
            <a:off x="500034" y="476672"/>
            <a:ext cx="8032406" cy="590465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8435" name="Text Box 3"/>
          <p:cNvSpPr txBox="1">
            <a:spLocks noChangeArrowheads="1"/>
          </p:cNvSpPr>
          <p:nvPr/>
        </p:nvSpPr>
        <p:spPr bwMode="auto">
          <a:xfrm>
            <a:off x="1187624" y="960348"/>
            <a:ext cx="3384376" cy="5016758"/>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ca-ES" sz="1600" i="1" dirty="0">
                <a:solidFill>
                  <a:srgbClr val="000000"/>
                </a:solidFill>
                <a:latin typeface="Comic Sans MS" pitchFamily="66" charset="0"/>
              </a:rPr>
              <a:t>En aquel tiempo </a:t>
            </a:r>
            <a:r>
              <a:rPr lang="es-ES" sz="1600" i="1" dirty="0">
                <a:solidFill>
                  <a:srgbClr val="000000"/>
                </a:solidFill>
                <a:latin typeface="Comic Sans MS" pitchFamily="66" charset="0"/>
                <a:cs typeface="Times New Roman" charset="0"/>
              </a:rPr>
              <a:t> Se acercaron unos fariseos y le preguntaron a Jesús,, para ponerlo a prueba:  “¿Le es lícito a un hombre divorciarse de su mujer?». Él les replicó  – «¿Qué les mandó Moisés?». Contestaron: – «Moisés  permitió escribir el acta de divorcio y repudiarla». </a:t>
            </a:r>
            <a:r>
              <a:rPr lang="es-ES" sz="1600" i="1" baseline="30000" dirty="0">
                <a:solidFill>
                  <a:srgbClr val="000000"/>
                </a:solidFill>
                <a:latin typeface="Comic Sans MS" pitchFamily="66" charset="0"/>
                <a:cs typeface="Times New Roman" charset="0"/>
              </a:rPr>
              <a:t> </a:t>
            </a:r>
            <a:r>
              <a:rPr lang="es-ES" sz="1600" i="1" dirty="0">
                <a:solidFill>
                  <a:srgbClr val="000000"/>
                </a:solidFill>
                <a:latin typeface="Comic Sans MS" pitchFamily="66" charset="0"/>
                <a:cs typeface="Times New Roman" charset="0"/>
              </a:rPr>
              <a:t>Jesús les dijo: – «Moisés dejó escrito este precepto por lo tercos que son ustedes.   Al principio de la creación Dios «los creó hombre y mujer. </a:t>
            </a:r>
            <a:r>
              <a:rPr lang="es-ES" sz="1600" i="1" baseline="30000" dirty="0">
                <a:solidFill>
                  <a:srgbClr val="000000"/>
                </a:solidFill>
                <a:latin typeface="Comic Sans MS" pitchFamily="66" charset="0"/>
                <a:cs typeface="Times New Roman" charset="0"/>
              </a:rPr>
              <a:t> </a:t>
            </a:r>
            <a:r>
              <a:rPr lang="es-ES" sz="1600" i="1" dirty="0">
                <a:solidFill>
                  <a:srgbClr val="000000"/>
                </a:solidFill>
                <a:latin typeface="Comic Sans MS" pitchFamily="66" charset="0"/>
                <a:cs typeface="Times New Roman" charset="0"/>
              </a:rPr>
              <a:t>Por eso dejará el hombre a su padre y a su madre, se unirá a su mujer  y serán los dos una sola carne». De modo que ya no son dos, sino una sola carne.  Lo que Dios ha unido, que no lo separe el hombre». </a:t>
            </a:r>
            <a:endParaRPr lang="ca-ES" sz="1600" i="1" dirty="0">
              <a:solidFill>
                <a:srgbClr val="000000"/>
              </a:solidFill>
              <a:latin typeface="Comic Sans MS" pitchFamily="66" charset="0"/>
            </a:endParaRPr>
          </a:p>
        </p:txBody>
      </p:sp>
      <p:sp>
        <p:nvSpPr>
          <p:cNvPr id="6" name="5 Rectángulo"/>
          <p:cNvSpPr/>
          <p:nvPr/>
        </p:nvSpPr>
        <p:spPr>
          <a:xfrm>
            <a:off x="500034" y="0"/>
            <a:ext cx="8143932"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base">
              <a:spcBef>
                <a:spcPct val="0"/>
              </a:spcBef>
              <a:spcAft>
                <a:spcPct val="0"/>
              </a:spcAft>
            </a:pPr>
            <a:r>
              <a:rPr lang="es-ES_tradnl" sz="2000" dirty="0">
                <a:solidFill>
                  <a:srgbClr val="FFFF00"/>
                </a:solidFill>
              </a:rPr>
              <a:t>Cada un@ puede leer en voz alta el versículo que más le llamó la atención </a:t>
            </a:r>
            <a:endParaRPr lang="es-ES" sz="2000" dirty="0">
              <a:solidFill>
                <a:srgbClr val="FFFF00"/>
              </a:solidFill>
            </a:endParaRPr>
          </a:p>
        </p:txBody>
      </p:sp>
      <p:sp>
        <p:nvSpPr>
          <p:cNvPr id="5" name="Text Box 3"/>
          <p:cNvSpPr txBox="1">
            <a:spLocks noChangeArrowheads="1"/>
          </p:cNvSpPr>
          <p:nvPr/>
        </p:nvSpPr>
        <p:spPr bwMode="auto">
          <a:xfrm>
            <a:off x="4716016" y="744991"/>
            <a:ext cx="3384376" cy="5016758"/>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1600" i="1" dirty="0">
                <a:solidFill>
                  <a:srgbClr val="000000"/>
                </a:solidFill>
                <a:latin typeface="Comic Sans MS" pitchFamily="66" charset="0"/>
                <a:cs typeface="Times New Roman" charset="0"/>
              </a:rPr>
              <a:t> En casa, los discípulos volvieron a preguntarle sobre lo mismo.. Él les dijo: – «Si uno se divorcia  de su mujer y se casa con otra, comete adulterio contra la primera; y si ella se divorcia de su marido y se casa con otro, comete adulterio». </a:t>
            </a:r>
            <a:r>
              <a:rPr lang="es-PE" sz="1600" i="1" dirty="0">
                <a:solidFill>
                  <a:srgbClr val="000000"/>
                </a:solidFill>
                <a:latin typeface="Comic Sans MS" pitchFamily="66" charset="0"/>
                <a:cs typeface="Times New Roman" charset="0"/>
              </a:rPr>
              <a:t>Le acercaban unos niños para que los tocara, pero los discípulos les regañaban. Jesús, viendo esto, se enojó y les dijo: – «Dejen que los  niños vengan a mí y no se lo impidan, porque el reino de Dios pertenece a los que son como ellos. Les aseguro: el que no reciba  el reino de Dios como un niño, no entrará en él».  Y tomaba en sus brazos a los niños, y los bendecía poniendo las manos sobre ellos.</a:t>
            </a:r>
            <a:r>
              <a:rPr lang="es-ES" sz="1600" i="1" dirty="0">
                <a:solidFill>
                  <a:srgbClr val="000000"/>
                </a:solidFill>
                <a:latin typeface="Verdana" pitchFamily="34" charset="0"/>
                <a:cs typeface="Times New Roman" charset="0"/>
              </a:rPr>
              <a:t>                                                                          </a:t>
            </a:r>
            <a:endParaRPr lang="ca-ES" sz="1600" i="1" dirty="0">
              <a:solidFill>
                <a:srgbClr val="000000"/>
              </a:solidFill>
              <a:latin typeface="Comic Sans MS" pitchFamily="66" charset="0"/>
            </a:endParaRPr>
          </a:p>
        </p:txBody>
      </p:sp>
      <p:sp>
        <p:nvSpPr>
          <p:cNvPr id="2" name="Rectángulo 1"/>
          <p:cNvSpPr/>
          <p:nvPr/>
        </p:nvSpPr>
        <p:spPr>
          <a:xfrm>
            <a:off x="2038075" y="729897"/>
            <a:ext cx="1683474" cy="307777"/>
          </a:xfrm>
          <a:prstGeom prst="rect">
            <a:avLst/>
          </a:prstGeom>
        </p:spPr>
        <p:txBody>
          <a:bodyPr wrap="none">
            <a:spAutoFit/>
          </a:bodyPr>
          <a:lstStyle/>
          <a:p>
            <a:pPr>
              <a:defRPr/>
            </a:pPr>
            <a:r>
              <a:rPr lang="ca-ES" sz="1400" kern="0" dirty="0">
                <a:solidFill>
                  <a:srgbClr val="FF0000"/>
                </a:solidFill>
                <a:effectLst>
                  <a:outerShdw blurRad="38100" dist="38100" dir="2700000" algn="tl">
                    <a:srgbClr val="C0C0C0"/>
                  </a:outerShdw>
                </a:effectLst>
                <a:latin typeface="Arial Black" pitchFamily="34" charset="0"/>
              </a:rPr>
              <a:t>Marcos 10,2-16</a:t>
            </a:r>
          </a:p>
        </p:txBody>
      </p:sp>
    </p:spTree>
    <p:extLst>
      <p:ext uri="{BB962C8B-B14F-4D97-AF65-F5344CB8AC3E}">
        <p14:creationId xmlns:p14="http://schemas.microsoft.com/office/powerpoint/2010/main" val="81179099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8435"/>
                                        </p:tgtEl>
                                        <p:attrNameLst>
                                          <p:attrName>style.visibility</p:attrName>
                                        </p:attrNameLst>
                                      </p:cBhvr>
                                      <p:to>
                                        <p:strVal val="visible"/>
                                      </p:to>
                                    </p:set>
                                    <p:anim calcmode="lin" valueType="num">
                                      <p:cBhvr>
                                        <p:cTn id="7" dur="1750" fill="hold"/>
                                        <p:tgtEl>
                                          <p:spTgt spid="18435"/>
                                        </p:tgtEl>
                                        <p:attrNameLst>
                                          <p:attrName>ppt_w</p:attrName>
                                        </p:attrNameLst>
                                      </p:cBhvr>
                                      <p:tavLst>
                                        <p:tav tm="0">
                                          <p:val>
                                            <p:fltVal val="0"/>
                                          </p:val>
                                        </p:tav>
                                        <p:tav tm="100000">
                                          <p:val>
                                            <p:strVal val="#ppt_w"/>
                                          </p:val>
                                        </p:tav>
                                      </p:tavLst>
                                    </p:anim>
                                    <p:anim calcmode="lin" valueType="num">
                                      <p:cBhvr>
                                        <p:cTn id="8" dur="1750" fill="hold"/>
                                        <p:tgtEl>
                                          <p:spTgt spid="18435"/>
                                        </p:tgtEl>
                                        <p:attrNameLst>
                                          <p:attrName>ppt_h</p:attrName>
                                        </p:attrNameLst>
                                      </p:cBhvr>
                                      <p:tavLst>
                                        <p:tav tm="0">
                                          <p:val>
                                            <p:fltVal val="0"/>
                                          </p:val>
                                        </p:tav>
                                        <p:tav tm="100000">
                                          <p:val>
                                            <p:strVal val="#ppt_h"/>
                                          </p:val>
                                        </p:tav>
                                      </p:tavLst>
                                    </p:anim>
                                  </p:childTnLst>
                                </p:cTn>
                              </p:par>
                            </p:childTnLst>
                          </p:cTn>
                        </p:par>
                        <p:par>
                          <p:cTn id="9" fill="hold">
                            <p:stCondLst>
                              <p:cond delay="2555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fltVal val="0"/>
                                          </p:val>
                                        </p:tav>
                                        <p:tav tm="100000">
                                          <p:val>
                                            <p:strVal val="#ppt_w"/>
                                          </p:val>
                                        </p:tav>
                                      </p:tavLst>
                                    </p:anim>
                                    <p:anim calcmode="lin" valueType="num">
                                      <p:cBhvr>
                                        <p:cTn id="13"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67141"/>
            <a:ext cx="8136905" cy="5935579"/>
          </a:xfrm>
          <a:prstGeom prst="rect">
            <a:avLst/>
          </a:prstGeom>
        </p:spPr>
      </p:pic>
      <p:sp>
        <p:nvSpPr>
          <p:cNvPr id="4" name="3 Rectángulo"/>
          <p:cNvSpPr/>
          <p:nvPr/>
        </p:nvSpPr>
        <p:spPr>
          <a:xfrm>
            <a:off x="1169009" y="476672"/>
            <a:ext cx="6247223" cy="584775"/>
          </a:xfrm>
          <a:prstGeom prst="rect">
            <a:avLst/>
          </a:prstGeom>
        </p:spPr>
        <p:txBody>
          <a:bodyPr wrap="none">
            <a:spAutoFit/>
          </a:bodyPr>
          <a:lstStyle/>
          <a:p>
            <a:pPr algn="ctr" fontAlgn="base">
              <a:spcBef>
                <a:spcPct val="0"/>
              </a:spcBef>
              <a:spcAft>
                <a:spcPct val="0"/>
              </a:spcAft>
            </a:pPr>
            <a:r>
              <a:rPr lang="es-ES_tradnl" sz="3200" b="1" dirty="0">
                <a:solidFill>
                  <a:srgbClr val="FFFF00"/>
                </a:solidFill>
                <a:effectLst>
                  <a:glow rad="63500">
                    <a:srgbClr val="000000">
                      <a:satMod val="175000"/>
                      <a:alpha val="40000"/>
                    </a:srgbClr>
                  </a:glow>
                  <a:outerShdw blurRad="50800" dist="114300" algn="l" rotWithShape="0">
                    <a:prstClr val="black"/>
                  </a:outerShdw>
                </a:effectLst>
                <a:latin typeface="Stencil" panose="040409050D0802020404" pitchFamily="82" charset="0"/>
              </a:rPr>
              <a:t>Preguntas para la lectura:</a:t>
            </a:r>
            <a:endParaRPr lang="es-ES" sz="3200" dirty="0">
              <a:solidFill>
                <a:srgbClr val="FFFF00"/>
              </a:solidFill>
              <a:effectLst>
                <a:glow rad="63500">
                  <a:srgbClr val="000000">
                    <a:satMod val="175000"/>
                    <a:alpha val="40000"/>
                  </a:srgbClr>
                </a:glow>
                <a:outerShdw blurRad="50800" dist="114300" algn="l" rotWithShape="0">
                  <a:prstClr val="black"/>
                </a:outerShdw>
              </a:effectLst>
              <a:latin typeface="Stencil" panose="040409050D0802020404" pitchFamily="82" charset="0"/>
            </a:endParaRPr>
          </a:p>
        </p:txBody>
      </p:sp>
      <p:sp>
        <p:nvSpPr>
          <p:cNvPr id="5" name="4 Rectángulo"/>
          <p:cNvSpPr/>
          <p:nvPr/>
        </p:nvSpPr>
        <p:spPr>
          <a:xfrm>
            <a:off x="3347865" y="4149080"/>
            <a:ext cx="5328592" cy="1754326"/>
          </a:xfrm>
          <a:prstGeom prst="rect">
            <a:avLst/>
          </a:prstGeom>
          <a:noFill/>
          <a:scene3d>
            <a:camera prst="orthographicFront"/>
            <a:lightRig rig="threePt" dir="t"/>
          </a:scene3d>
          <a:sp3d>
            <a:bevelT prst="relaxedInset"/>
          </a:sp3d>
        </p:spPr>
        <p:txBody>
          <a:bodyPr wrap="square">
            <a:spAutoFit/>
          </a:bodyPr>
          <a:lstStyle/>
          <a:p>
            <a:pPr marL="571500" indent="-571500" algn="ctr" fontAlgn="base">
              <a:spcBef>
                <a:spcPct val="0"/>
              </a:spcBef>
              <a:spcAft>
                <a:spcPct val="0"/>
              </a:spcAft>
              <a:buFont typeface="Arial" panose="020B0604020202020204" pitchFamily="34" charset="0"/>
              <a:buChar char="•"/>
            </a:pPr>
            <a:r>
              <a:rPr lang="es-PE" sz="3600" dirty="0">
                <a:solidFill>
                  <a:srgbClr val="FFFF00"/>
                </a:solidFill>
                <a:effectLst>
                  <a:glow rad="101600">
                    <a:srgbClr val="000000">
                      <a:satMod val="175000"/>
                      <a:alpha val="40000"/>
                    </a:srgbClr>
                  </a:glow>
                  <a:outerShdw blurRad="38100" dist="38100" dir="2700000" algn="tl">
                    <a:srgbClr val="000000">
                      <a:alpha val="43137"/>
                    </a:srgbClr>
                  </a:outerShdw>
                </a:effectLst>
                <a:latin typeface="Berlin Sans FB" pitchFamily="34" charset="0"/>
              </a:rPr>
              <a:t>¿Quiénes interpelan a Jesús? ¿Qué le preguntan?</a:t>
            </a:r>
            <a:endParaRPr lang="es-ES" sz="3600" dirty="0">
              <a:solidFill>
                <a:srgbClr val="FFFF00"/>
              </a:solidFill>
              <a:effectLst>
                <a:glow rad="101600">
                  <a:srgbClr val="000000">
                    <a:satMod val="175000"/>
                    <a:alpha val="40000"/>
                  </a:srgbClr>
                </a:glow>
                <a:outerShdw blurRad="38100" dist="38100" dir="2700000" algn="tl">
                  <a:srgbClr val="000000">
                    <a:alpha val="43137"/>
                  </a:srgbClr>
                </a:outerShdw>
              </a:effectLst>
              <a:latin typeface="Berlin Sans FB" pitchFamily="34" charset="0"/>
            </a:endParaRPr>
          </a:p>
        </p:txBody>
      </p:sp>
    </p:spTree>
    <p:extLst>
      <p:ext uri="{BB962C8B-B14F-4D97-AF65-F5344CB8AC3E}">
        <p14:creationId xmlns:p14="http://schemas.microsoft.com/office/powerpoint/2010/main" val="39253521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177737" cy="5904656"/>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884004" y="3212976"/>
            <a:ext cx="3672408" cy="1754326"/>
          </a:xfrm>
          <a:prstGeom prst="rect">
            <a:avLst/>
          </a:prstGeom>
        </p:spPr>
        <p:txBody>
          <a:bodyPr wrap="square">
            <a:spAutoFit/>
          </a:bodyPr>
          <a:lstStyle/>
          <a:p>
            <a:pPr marL="457200" indent="-457200" algn="ctr" fontAlgn="base">
              <a:spcBef>
                <a:spcPct val="0"/>
              </a:spcBef>
              <a:spcAft>
                <a:spcPct val="0"/>
              </a:spcAft>
              <a:buFont typeface="Arial" panose="020B0604020202020204" pitchFamily="34" charset="0"/>
              <a:buChar char="•"/>
            </a:pPr>
            <a:r>
              <a:rPr lang="es-ES_tradnl" sz="3600" b="1" dirty="0">
                <a:solidFill>
                  <a:srgbClr val="FFFF00"/>
                </a:solidFill>
                <a:effectLst>
                  <a:outerShdw blurRad="50800" dist="38100" dir="10800000" algn="r" rotWithShape="0">
                    <a:prstClr val="black"/>
                  </a:outerShdw>
                </a:effectLst>
                <a:latin typeface="Franklin Gothic Demi Cond" panose="020B0706030402020204" pitchFamily="34" charset="0"/>
              </a:rPr>
              <a:t> </a:t>
            </a:r>
            <a:r>
              <a:rPr lang="es-PE" sz="3600" b="1" dirty="0">
                <a:solidFill>
                  <a:srgbClr val="FFFF00"/>
                </a:solidFill>
                <a:effectLst>
                  <a:outerShdw blurRad="50800" dist="38100" dir="10800000" algn="r" rotWithShape="0">
                    <a:prstClr val="black"/>
                  </a:outerShdw>
                </a:effectLst>
                <a:latin typeface="Franklin Gothic Demi Cond" panose="020B0706030402020204" pitchFamily="34" charset="0"/>
              </a:rPr>
              <a:t>¿Qué dice Jesús respecto a lo que ordenó Moisés?</a:t>
            </a:r>
            <a:endParaRPr lang="es-ES" sz="3600" b="1" dirty="0">
              <a:solidFill>
                <a:srgbClr val="FFFF00"/>
              </a:solidFill>
              <a:effectLst>
                <a:outerShdw blurRad="50800" dist="38100" dir="10800000" algn="r" rotWithShape="0">
                  <a:prstClr val="black"/>
                </a:outerShdw>
              </a:effectLst>
              <a:latin typeface="Franklin Gothic Demi Cond" panose="020B0706030402020204" pitchFamily="34" charset="0"/>
            </a:endParaRPr>
          </a:p>
        </p:txBody>
      </p:sp>
    </p:spTree>
    <p:extLst>
      <p:ext uri="{BB962C8B-B14F-4D97-AF65-F5344CB8AC3E}">
        <p14:creationId xmlns:p14="http://schemas.microsoft.com/office/powerpoint/2010/main" val="1300160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63" y="427722"/>
            <a:ext cx="8345701" cy="6025613"/>
          </a:xfrm>
          <a:prstGeom prst="rect">
            <a:avLst/>
          </a:prstGeom>
        </p:spPr>
      </p:pic>
      <p:sp>
        <p:nvSpPr>
          <p:cNvPr id="8" name="6 Rectángulo"/>
          <p:cNvSpPr/>
          <p:nvPr/>
        </p:nvSpPr>
        <p:spPr>
          <a:xfrm>
            <a:off x="179512" y="427723"/>
            <a:ext cx="8251280" cy="1569660"/>
          </a:xfrm>
          <a:prstGeom prst="rect">
            <a:avLst/>
          </a:prstGeom>
        </p:spPr>
        <p:txBody>
          <a:bodyPr wrap="square">
            <a:spAutoFit/>
          </a:bodyPr>
          <a:lstStyle/>
          <a:p>
            <a:pPr marL="457200" indent="-457200" algn="ctr" fontAlgn="base">
              <a:spcBef>
                <a:spcPct val="0"/>
              </a:spcBef>
              <a:spcAft>
                <a:spcPct val="0"/>
              </a:spcAft>
              <a:buFont typeface="Arial" panose="020B0604020202020204" pitchFamily="34" charset="0"/>
              <a:buChar char="•"/>
            </a:pPr>
            <a:r>
              <a:rPr lang="es-PE" sz="3200" dirty="0">
                <a:solidFill>
                  <a:srgbClr val="C00000"/>
                </a:solidFill>
                <a:effectLst>
                  <a:glow rad="101600">
                    <a:srgbClr val="FFFFFF"/>
                  </a:glow>
                  <a:outerShdw blurRad="38100" dist="38100" dir="2700000" algn="tl">
                    <a:srgbClr val="000000">
                      <a:alpha val="43137"/>
                    </a:srgbClr>
                  </a:outerShdw>
                </a:effectLst>
                <a:latin typeface="Britannic Bold" pitchFamily="34" charset="0"/>
              </a:rPr>
              <a:t>¿Qué les dice a sus discípulos sobre la misma cuestión? ¿Cuál es el proyecto original dado por Dios desde la creación? </a:t>
            </a:r>
            <a:endParaRPr lang="es-ES" sz="3200" dirty="0">
              <a:solidFill>
                <a:srgbClr val="C00000"/>
              </a:solidFill>
              <a:effectLst>
                <a:glow rad="101600">
                  <a:srgbClr val="FFFFFF"/>
                </a:glow>
                <a:outerShdw blurRad="38100" dist="38100" dir="2700000" algn="tl">
                  <a:srgbClr val="000000">
                    <a:alpha val="43137"/>
                  </a:srgbClr>
                </a:outerShdw>
              </a:effectLst>
              <a:latin typeface="Britannic Bold" pitchFamily="34" charset="0"/>
            </a:endParaRPr>
          </a:p>
        </p:txBody>
      </p:sp>
    </p:spTree>
    <p:extLst>
      <p:ext uri="{BB962C8B-B14F-4D97-AF65-F5344CB8AC3E}">
        <p14:creationId xmlns:p14="http://schemas.microsoft.com/office/powerpoint/2010/main" val="39896984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28" y="445576"/>
            <a:ext cx="8314944" cy="5966847"/>
          </a:xfrm>
          <a:prstGeom prst="rect">
            <a:avLst/>
          </a:prstGeom>
        </p:spPr>
      </p:pic>
      <p:sp>
        <p:nvSpPr>
          <p:cNvPr id="11" name="Text Box 6"/>
          <p:cNvSpPr txBox="1">
            <a:spLocks noChangeArrowheads="1"/>
          </p:cNvSpPr>
          <p:nvPr/>
        </p:nvSpPr>
        <p:spPr bwMode="auto">
          <a:xfrm>
            <a:off x="6760111" y="1164436"/>
            <a:ext cx="1891865" cy="338554"/>
          </a:xfrm>
          <a:prstGeom prst="rect">
            <a:avLst/>
          </a:prstGeom>
          <a:noFill/>
          <a:ln w="9525">
            <a:noFill/>
            <a:miter lim="800000"/>
            <a:headEnd/>
            <a:tailEnd/>
          </a:ln>
          <a:effectLst/>
        </p:spPr>
        <p:txBody>
          <a:bodyPr wrap="none">
            <a:spAutoFit/>
          </a:bodyPr>
          <a:lstStyle/>
          <a:p>
            <a:pPr>
              <a:defRPr/>
            </a:pPr>
            <a:r>
              <a:rPr lang="ca-ES" sz="1600" kern="0" dirty="0">
                <a:solidFill>
                  <a:srgbClr val="FF0000"/>
                </a:solidFill>
                <a:effectLst>
                  <a:outerShdw blurRad="38100" dist="38100" dir="2700000" algn="tl">
                    <a:srgbClr val="C0C0C0"/>
                  </a:outerShdw>
                </a:effectLst>
                <a:latin typeface="Arial Black" pitchFamily="34" charset="0"/>
              </a:rPr>
              <a:t>Marcos 10,2-12</a:t>
            </a:r>
          </a:p>
        </p:txBody>
      </p:sp>
      <p:sp>
        <p:nvSpPr>
          <p:cNvPr id="14" name="7 CuadroTexto"/>
          <p:cNvSpPr txBox="1"/>
          <p:nvPr/>
        </p:nvSpPr>
        <p:spPr>
          <a:xfrm>
            <a:off x="4466526" y="5849446"/>
            <a:ext cx="4095291" cy="400110"/>
          </a:xfrm>
          <a:prstGeom prst="rect">
            <a:avLst/>
          </a:prstGeom>
          <a:noFill/>
        </p:spPr>
        <p:txBody>
          <a:bodyPr wrap="square" rtlCol="0">
            <a:spAutoFit/>
          </a:bodyPr>
          <a:lstStyle/>
          <a:p>
            <a:pPr algn="r" fontAlgn="base">
              <a:spcBef>
                <a:spcPct val="0"/>
              </a:spcBef>
              <a:spcAft>
                <a:spcPct val="0"/>
              </a:spcAft>
            </a:pPr>
            <a:r>
              <a:rPr lang="es-ES" sz="2000" b="1" dirty="0">
                <a:solidFill>
                  <a:srgbClr val="FF0000"/>
                </a:solidFill>
                <a:effectLst>
                  <a:outerShdw blurRad="38100" dist="38100" dir="2700000" algn="tl">
                    <a:srgbClr val="000000">
                      <a:alpha val="43137"/>
                    </a:srgbClr>
                  </a:outerShdw>
                </a:effectLst>
                <a:latin typeface="Times New Roman" charset="0"/>
              </a:rPr>
              <a:t>7 de octubre 2018</a:t>
            </a:r>
            <a:endParaRPr lang="es-PE" sz="2000" b="1" dirty="0">
              <a:solidFill>
                <a:srgbClr val="FF0000"/>
              </a:solidFill>
              <a:effectLst>
                <a:outerShdw blurRad="38100" dist="38100" dir="2700000" algn="tl">
                  <a:srgbClr val="000000">
                    <a:alpha val="43137"/>
                  </a:srgbClr>
                </a:outerShdw>
              </a:effectLst>
              <a:latin typeface="Times New Roman" charset="0"/>
            </a:endParaRPr>
          </a:p>
        </p:txBody>
      </p:sp>
      <p:sp>
        <p:nvSpPr>
          <p:cNvPr id="12" name="WordArt 4" descr="sunset7t"/>
          <p:cNvSpPr>
            <a:spLocks noChangeArrowheads="1" noChangeShapeType="1" noTextEdit="1"/>
          </p:cNvSpPr>
          <p:nvPr/>
        </p:nvSpPr>
        <p:spPr bwMode="auto">
          <a:xfrm>
            <a:off x="1403648" y="3501008"/>
            <a:ext cx="6897551" cy="1440160"/>
          </a:xfrm>
          <a:prstGeom prst="rect">
            <a:avLst/>
          </a:prstGeom>
        </p:spPr>
        <p:txBody>
          <a:bodyPr wrap="none" fromWordArt="1">
            <a:prstTxWarp prst="textWave4">
              <a:avLst/>
            </a:prstTxWarp>
          </a:bodyPr>
          <a:lstStyle/>
          <a:p>
            <a:pPr algn="ctr" fontAlgn="base">
              <a:spcBef>
                <a:spcPct val="0"/>
              </a:spcBef>
              <a:spcAft>
                <a:spcPct val="0"/>
              </a:spcAft>
            </a:pPr>
            <a:r>
              <a:rPr lang="es-PE" sz="3600" kern="10" normalizeH="1" dirty="0">
                <a:ln w="9525">
                  <a:solidFill>
                    <a:srgbClr val="000000"/>
                  </a:solidFill>
                  <a:round/>
                  <a:headEnd/>
                  <a:tailEnd/>
                </a:ln>
                <a:blipFill dpi="0" rotWithShape="0">
                  <a:blip r:embed="rId3"/>
                  <a:srcRect/>
                  <a:stretch>
                    <a:fillRect/>
                  </a:stretch>
                </a:blipFill>
                <a:latin typeface="Arial Black"/>
              </a:rPr>
              <a:t>LOS DOS SERÁN UNA </a:t>
            </a:r>
          </a:p>
          <a:p>
            <a:pPr algn="ctr" fontAlgn="base">
              <a:spcBef>
                <a:spcPct val="0"/>
              </a:spcBef>
              <a:spcAft>
                <a:spcPct val="0"/>
              </a:spcAft>
            </a:pPr>
            <a:r>
              <a:rPr lang="es-PE" sz="3600" kern="10" normalizeH="1" dirty="0">
                <a:ln w="9525">
                  <a:solidFill>
                    <a:srgbClr val="000000"/>
                  </a:solidFill>
                  <a:round/>
                  <a:headEnd/>
                  <a:tailEnd/>
                </a:ln>
                <a:blipFill dpi="0" rotWithShape="0">
                  <a:blip r:embed="rId3"/>
                  <a:srcRect/>
                  <a:stretch>
                    <a:fillRect/>
                  </a:stretch>
                </a:blipFill>
                <a:latin typeface="Arial Black"/>
              </a:rPr>
              <a:t>SOLA CARNE</a:t>
            </a:r>
          </a:p>
        </p:txBody>
      </p:sp>
    </p:spTree>
    <p:extLst>
      <p:ext uri="{BB962C8B-B14F-4D97-AF65-F5344CB8AC3E}">
        <p14:creationId xmlns:p14="http://schemas.microsoft.com/office/powerpoint/2010/main" val="2927989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 presetClass="path" presetSubtype="0" accel="50000" decel="50000" fill="hold" grpId="0" nodeType="afterEffect">
                                  <p:stCondLst>
                                    <p:cond delay="0"/>
                                  </p:stCondLst>
                                  <p:iterate type="lt">
                                    <p:tmPct val="10000"/>
                                  </p:iterate>
                                  <p:childTnLst>
                                    <p:animMotion origin="layout" path="M 1.94444E-6 2.22222E-6 C 0.14635 2.22222E-6 0.26597 0.10972 0.26597 0.24606 C 0.26545 0.38287 0.14635 0.49514 1.94444E-6 0.49514 C -0.1467 0.49514 -0.26545 0.38287 -0.26545 0.24606 C -0.26545 0.10972 -0.1467 2.22222E-6 1.94444E-6 2.22222E-6 Z " pathEditMode="relative" rAng="0" ptsTypes="fffff">
                                      <p:cBhvr>
                                        <p:cTn id="10" dur="1750" fill="hold"/>
                                        <p:tgtEl>
                                          <p:spTgt spid="12"/>
                                        </p:tgtEl>
                                        <p:attrNameLst>
                                          <p:attrName>ppt_x</p:attrName>
                                          <p:attrName>ppt_y</p:attrName>
                                        </p:attrNameLst>
                                      </p:cBhvr>
                                      <p:rCtr x="17" y="24745"/>
                                    </p:animMotion>
                                  </p:childTnLst>
                                </p:cTn>
                              </p:par>
                            </p:childTnLst>
                          </p:cTn>
                        </p:par>
                        <p:par>
                          <p:cTn id="11" fill="hold">
                            <p:stCondLst>
                              <p:cond delay="76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208912" cy="590465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3 Rectángulo"/>
          <p:cNvSpPr/>
          <p:nvPr/>
        </p:nvSpPr>
        <p:spPr>
          <a:xfrm>
            <a:off x="467544" y="4725144"/>
            <a:ext cx="7848872" cy="1200329"/>
          </a:xfrm>
          <a:prstGeom prst="rect">
            <a:avLst/>
          </a:prstGeom>
          <a:scene3d>
            <a:camera prst="orthographicFront"/>
            <a:lightRig rig="threePt" dir="t"/>
          </a:scene3d>
          <a:sp3d>
            <a:bevelT w="152400" h="50800" prst="softRound"/>
          </a:sp3d>
        </p:spPr>
        <p:txBody>
          <a:bodyPr wrap="square">
            <a:spAutoFit/>
          </a:bodyPr>
          <a:lstStyle/>
          <a:p>
            <a:pPr algn="ctr" fontAlgn="base">
              <a:spcBef>
                <a:spcPct val="0"/>
              </a:spcBef>
              <a:spcAft>
                <a:spcPct val="0"/>
              </a:spcAft>
            </a:pPr>
            <a:r>
              <a:rPr lang="es-CO" sz="3600" dirty="0">
                <a:solidFill>
                  <a:srgbClr val="FFFFFF"/>
                </a:solidFill>
                <a:effectLst>
                  <a:glow rad="63500">
                    <a:srgbClr val="000000">
                      <a:satMod val="175000"/>
                      <a:alpha val="40000"/>
                    </a:srgbClr>
                  </a:glow>
                  <a:outerShdw blurRad="50800" dist="76200" algn="l" rotWithShape="0">
                    <a:prstClr val="black"/>
                  </a:outerShdw>
                </a:effectLst>
                <a:latin typeface="Adobe Gothic Std B" panose="020B0800000000000000" pitchFamily="34" charset="-128"/>
                <a:ea typeface="Adobe Gothic Std B" panose="020B0800000000000000" pitchFamily="34" charset="-128"/>
              </a:rPr>
              <a:t>¿Qué condiciones pone Jesús para entrar en el Reino de Dios?</a:t>
            </a:r>
            <a:endParaRPr lang="es-PE" sz="3600" dirty="0">
              <a:solidFill>
                <a:srgbClr val="FFFFFF"/>
              </a:solidFill>
              <a:effectLst>
                <a:glow rad="63500">
                  <a:srgbClr val="000000">
                    <a:satMod val="175000"/>
                    <a:alpha val="40000"/>
                  </a:srgbClr>
                </a:glow>
                <a:outerShdw blurRad="50800" dist="76200" algn="l" rotWithShape="0">
                  <a:prstClr val="black"/>
                </a:outerShdw>
              </a:effectLst>
              <a:latin typeface="Adobe Gothic Std B" panose="020B0800000000000000" pitchFamily="34" charset="-128"/>
              <a:ea typeface="Adobe Gothic Std B" panose="020B0800000000000000" pitchFamily="34" charset="-128"/>
            </a:endParaRPr>
          </a:p>
        </p:txBody>
      </p:sp>
      <p:sp>
        <p:nvSpPr>
          <p:cNvPr id="3" name="AutoShape 2" descr="data:image/jpeg;base64,/9j/4AAQSkZJRgABAQAAAQABAAD/2wCEAAkGBhQSEBUUExQUFBUVFRUVFRQXGBYXFRUVFRUVFRQVFBQXHCYeGBkjGRYUHy8gIycpLCwsFR4xNTAqNSYrLCkBCQoKDgwOGg8PGikcHyQpKSwpKTAsKSkpLCwpKSksLCkpLCwpLCwpLCkpKSwsLCkpLCwsKSkpKSksKSwpKSwsLP/AABEIAPoAygMBIgACEQEDEQH/xAAcAAABBQEBAQAAAAAAAAAAAAADAQIEBQYABwj/xAA9EAABAwIEBAQEBAMHBQEAAAABAAIRAyEEBRIxBkFRYRMicYGRobHwBzJCwSNS0RRicoKS4fEVM0OislP/xAAZAQACAwEAAAAAAAAAAAAAAAABAwACBAX/xAAmEQADAAICAgICAQUAAAAAAAAAAQIDERIhBDEiQRNRFCMyYYHB/9oADAMBAAIRAxEAPwDyeFwXJQEoYOXLoXBABwanBqUBKgXQmlKl0JdChDgPVNIRQEoaoQEGpfDRNKUNUDoH4a7w0bQl0KbDpAPDXeGjimk0qbBpAPDXeGjaUoYjsmkR9C4tRnNSaVNk0RyuTy1IWqFRkLksLoRAMlN0p8JygAYCcFwC5AIq4JYTgxQOhQE8NSxCc2nKBbQ0BObTTwEVrFAgQ1OjsitphOAQABDE7SjR2T6dAkwAZ6C5+AUCRtCTSrmlw7iXDy0Kn+gj5lHpcH4o/wDhd76f6qEKCEuhXdfhauz81I/+p/dRn5Y8fod38pQZCsNNIWqc6gRuCPVCfS7IbIRS1MLVIdRi4umQrbCATXsRnNKYiAAQuKK5iGWqxVoEUkohTFCrRxXAJGpzQgQeAngJGhEYFGXFYxFukCIxqBBGtT2MRAyFZZLkFbE1AyizW603EAH9Tidh6IE2V4pRcD3PfoBurnKuDsXiQDTouDSY8R3kpgc/M+59gvR8s4BwmFYHVx41QXhxmmCBtpAAN53XZxxcGM0tIa0CGtaIAE/yiyvpLuhLtvqSnwvAuCw7B/aaj6lSPM1roph3PSYBIF+aNV4wo4YacOxjeWz3G213ErKZjndSo4wbE/uqueaW7/Q6cW/ZosXxnWqnzOEdAAohxziLO9ZVPrSsq3S9sdpIsn4s8ynMxhHNQ6r/ACav9U/t8lNwPDeKqtD2MhhEh7iACDsRdTlr2WS2FGY8iAes/sQhHC4epMgscdtJJHaZ2S4jIKjPzvpj/Mf6IAoXs9p++4QWaWM/j2+9EfF5A9slkPb1Bv7iyq6mHMrS0sS9vWOfOQuxGDp1h5Rpfv0Hysrqk/QmsbRkalMhM8OVZYjDEOIINjB7E7Ld8L/hK6qNeK1U2W0taQXutJmxge6uuxLevZ5l4VkGpTXuGZcA5a1pAY8EA+YVHSCPdeV8QZH4Lzpdrp20um8xsbDuqLLLrjsZ+OuPLRnSEzwyjVWoOopoliaU4NXNR6DJP3zt9+ihBaVFGFFelYD8OaeGotq4s63PaCKbB5WyA7zl19XJZ/Ncuw73DwtdM9HBpYb9RcJF54muLNOPBdzyldGZZT7IzaUXR6uGLDB+XOdiOy2vAvCIqxia96LS4NZEmo8EtO9gBc2TJ+XoRXx9jeCvw6OIa2viPLQIJDZIfUIPQRAsfWVuX42jhWFuHptpNA/TEugQC47m3VDzjOuQENEAAWAAEAAclhc5zTUY9YTXqPRn7yMm55xa4ghpMkRPusjicS5x8xnuUSqIF7lQnPSKbfs1TKXoKmkpl4T9CBcEQntZ7kkADuTATgFc8G4LxcwoNMaQ/W4dQwa/q1BkNZw3wnTo4dlWuwPqP8waZ0tDogFpsXWnbmo+c5udpgA2AgAegWn4mqwSNtvh0Xm2cYqZHdc7JTq+J1vExrjyYPFY6Teeag1MUoVSqUHxPmmzjNGTKvRaMxJ5I1PExvbuFTuqwpGHqSmqWvRkqpZueEK9Lxw6tTa86fI5wFtuvNej43MxC8Sy7EXja1itw7OC+gHcwdJ9hZDLkpR0I/jzVpkfiTNTBglYXNa+um+dxBHrIVrm+KJMdlmsxq309IPrzWbxp3WzV5GsePRWVWyo3hqTUCFC7COJQKkFrfw7yxtbMKNN+3mJNr6aboCy1Fisssxr6LxUpu0vbcHmJGn6EqMh69+JuMMNb6/vZeZ0x5l6DxHXbjMJRrtgy2Hx+h5aC4RyN/mvP6r9PL7lci1/UpM7vj6WCWiw8NtQaXX7ixHutFR4vFOjToBuhrAGap3AEF9tiTv6rOU3aWajZxtHQf8ACBXbLeq0Ycjjox+TinJ2XmYZ/qu2OY35cvkqNzp8xUHWnPxBMBam9mCUkJWxRNoQiuLbpWtQLBWjkic0MCAkc6OahY560X4auH/VKX+GrHr4bpWa8RWvB+NFLH4eobAVQ0ntU8h+qBX9np3E7PMV5fnNnH1K9a4hphwJbfb53/cLyniCmZPqVztaynY8ev6RQPPdBc5EcgkrdKMl0EY60I2EfDoUMOvKkMfcFX10K2WbXQQVqMvrzSqM6tkeo6LKVdpV9l1aHN7wPiEmp37NMUVfiF7tR9T/AEVJXfJJWgxYFNr43MgfFZx+yPjx7Yrzb21JGqFMlPcF0LWYEJSF0UGChsHNOplAB6L+FtdtVlfCvM6orMnrHhvA6GNCrsyyUtxGl2wJJ9AT/RZrKswfQqtqMcWuDmmxIkAgwY5SBZekZjj2YymK1OmaZcILXATqs4lvVsOjlssufH2rNvi53O4/ZjsZW1PjkIsnVHBrR35I78sdM8t522VbXJLz02HtZI3t9GrTS7B12cwgbKZpCFVYnq/ozVg72jqjefZAZuim7Y5oQNu6Yq2JctGq4c4Lfim+I5wZSlwm5e4tiYEbSfkp2M/DVx8tCoC5rv4hqWY1hBO4EyLbdFruHKzGZXh3NG7NhvqP/cPuZVVUxxfV1GWs1XZO4IAuPZLvIpei+PG7Rh8w4Qr0QXF1J4BOrw3jVpAN9JAtZSeD+HfHqeM4gUKNRheZ8zj+ZjGxzJi/dTA4OLm3d53NM82yLH0g/FD/AA/xRdWdhv8Ax1Q5xvBBpscQWx6D4ITkdJjMuBY2u+mbN2d0y6qwkNEgsmZgBrYn2PwXmmb4gue/VI8xifVej4/Jm02GLkcz0nmvOc5oaXH1P381ll/LTN0TPFuCjqOQ3MO4Uqoy6aKZDSTbst09GHJ7ISeCmlyeNvimCkXLmeRvcKy1QRHLSg4emCxh6C/dNxNWD8PqkV2aZ6B5tWlxPIcu6pa11Z4/c+yrnt3WmVpGDI26ZEeLJmpEqKOQriwuqBCexCRqTVUIemNvaO5O3zXq+bUBRw9Jn/50WD/MAAfTZeWZbSmrTHWoz/6C9b4nwlSpU0UxJcS0n+W+5+fwR1uWLbapaMtQx7q4LXfmg85kfZUHEZeG3+ULY4Th+jh4LfM4GddQjmIIDTylRMywWokkQbbQBK5tJb6Oxhp/ZiXWMQguN1c4rAuBNlSV6ZBtdGext6CeH+rpYhCeB8f6LqOIjdTspwH9orNoh0BxJc7+VjWy9/sAR6wmaf0Jetdml/DvM36zh3McaZ1vFQAljDAOknYTf4q4qYEl7wHBtvKXTE/5QbouGxPh1aFJkilSGiSdDNWktu3eo+SLoGdYjwq7D3IM+o+KXl1tExS96M3nmVvpUP4FQVIJFXSCKgaBvpduPgqfgzGCljqLrhuosMGB52lu62tTBFxcWl7tMPkuLnhpnzscb8rtHZY7NsreawNKk8iq1tRrWNJAuW20i12zHdNx6a1oXnTT23s9FzjMGkEA9LysFnVPVJCn5VleMs2ox7Kd/M9mp235Q1xndOz5tNjLWdsQYn4LJUua2bcNLjpIxeLsbFRatYu3PspOOde3RRxTsuhPo5tvtjAisZ0EkpaVK4VzluE0webjAHQdQhd8UMw43TLLwdNJgi+kKBjeXrHzWixVIMoyewHwVHUZqLR/elKmtjaWuiBjNz97KBVCmYt1z6n6qFUctaObT7ZFfshQiv2KYGq5UQNuUVpTXHdLTCqEsMtfFamej2H/ANgf2XuOPxBY9zhYh5Pt9yvBA6DPQA/CV7liHF/guAnxabZHOXgCfifkpS3DSKbStNgMXl/iP1sJdqgCLz2jkrSnwsHUx4xLOoF9trq4yrImURfzO6kyB6BOp1ddR5P5WHSB3gST1SIwKe69s0X5DrqfSKDNeFKTWSA7/VfbovNcyy9hDvDJOmZEXHtuvQuLeIiCWt+7LAYLEFtQvIHW8Gbk3Cy3knn8fR0MGK3j3ZTYfIK9Q+SlUdPRpAjlLnWFlq+EsrqYMvqVQadRwDKdwfKZ8R4joAI7kqRR4ofNoA6AAfRDxeLdUrtBt/ClrZgC51fRD841eO31Xop2eNiMS7w2ueQ6YAmA18DflstTxvTh4PQkx6iSrbh7wKdFppsDSRLnR5iTvLt91G4kp+LTDhuLH0j/AGVLpNFMbf5fXXoqeH80gaXG0gj1KusDmopUmUhUZIBm4/mJFge6xjqOnYqNUquGxVPyUukabwTb2z0JzTUv/aGDs1oJj3KzOZ4fCS4EOe4HdxIvzsBZUDMdU5OI9CVc5Hw9VxTrbAS4k/DdWU1T69i2pxLbfRSZjkVJ126mk3F7R0VNUywzAntC9ExvCrqZh76fYQ7l3AVfTyU6hJYfSRZaIpx03sRUTfcozODyU9CTzPJqtMty8l+p35Gjy9zsr/EYQNboaABBJI3gXcS655KmxWO0tGkmDGkdo/MUK2+xsaievYHiPHE6WDYEkhAwdGzqh2Y2TOxPRJhaQe8ucC5x67D2UziWr4OGawCHViZ/wtHX1JQ5/SF8HvbMviRafueagvUyoZb8fqoVQ2W+HtbOXknjTQJxQk9yWVYogcpzHIbVIw2HLnBrRJJAA6kz+yhCzyXIa2LqinRaSREmHENBIEvIB0i/yK+g+G8kOGw7Kb3eI5jWt1xFmtAgTymfih8K8OswWGZSaBq0t1ugAueGgEmN9jupmY48U2kk8uqs6WNbYtJ29IJjsYGMPUNP0K8wrcd+BXcTqLXmHtkWI2ITOIuLX1WljQQCOpn2hZSng5u6ffn6rm35DutnZweHwnv7LjF54x7nOAc4uMiYgTeLeqr69Ui7jvy6dh98lPynKw8m8NYJcbcuXRUObYiXXt/L0F9kqVyZqt8EWGFfLvdaLG5O11Fj58zWnbmJkCQVncppgedxtN+Y+PJarL8HWxR/hs8m2syGDrBAMpdL5fFBdalOnoo6Vaqw2Lo6dByVizNZEXbNjJ3V7g+BDVe5z6r2sbIlv6nAwQ2bAT35Kk4myllEgsdO4Ow90axUp2+gRnx3fFdjMLlzHgudMTEiQG2sTB2k/JA4io08O5jY8zmEkDaZImT7KVwrWDKjqZIc2q0AHvOmL2P5gg59lRfTEFzgwGBc1IJEtj5j1TJx9dlbyNUzNnHOJd2kj2XstADD4CkG2PhsJO0lwDj8ysDkn4e1qtEHy0g648WQ/lu0NtPqtlnGJ00adN36GtaXNu2WtANvinNfiin+zHdfmuV/ns8+z3FOe7cyCbys9UxZYbye60GbYa/lcHST397LO5uzSQ2ZMX7JOGNrs25cqlfEk0cxJEBxA2iUbDvZq/ia42ty9LrPUnEFSDjinPE/oWs0v+49HyzH4PytHksJLov6+ayLxtl1GtSFSm5pLAQHNOoRuAYMC683GNgc06hjYNiRPeypwaAlHJUmD0QD/RQXlWuJEn2VZVF1rwv4nP8AJWr2iOAkTnIaaZwVMrWfhoWf9So+I4NaNdz18N0fGVkqak4SuWPlpgjn0Viv0fT+Y5i2mJcQPXqvOuLOJxU/h0yCIIPx9FW4jjQ4ugxrnfxGxqgRJ0xPuZUDLsAXvubk/fJc3PdVTT9HX8Lx4mVb9i4ehIlwR/7LAkzHzU/E0vDcIZLBBdPTnH1T8ZT8oewEtdtFxtNhzPXos8dmvJk01oDjMUKWH0s3cJd9f3WD0lzw2C6XWAF7mwHUr0PA8NVsW0aGFreb3eVmkGPKTdy22S/h7hMOQ/R4jxB1vOqHDm0bC/Za8GGnt/Rj8jyIle9sy3CfAtSoWvxDHU6bSDoIg1IuDvLRMWhbDPM3bRaWAtaA0x6wj5hn7Gu0A30l3wleX8YZsatV2hxc06Y+Ctkqca44/f2Z8avPXLJ6+jZ43i1rcGzwi1xhocOYPP5rzzMMa+rcwNzcgfVRqNd4Zb5o2CwI/NinEUxBaxpEu5wWi4ET8UvJ8mnTNeKfxrUol8PZLia5a+izyMfPiOhrN2n9RGoRBt0XoGMzrDYV9R7XCpWfBibEgQIgQLFYHHcZVy0U6LRSpgEBrQGiIgbneFnauMrTqILu8g7bGxlWVPWpKvHt7yv/AEv+npp42YyajiHVnfpEhtNpMgExcj15rN1eKT4peIvMjcH0WK/6iSbkzz3+it8p0k6nOaALmbNYNpce9gB3S7in/cx2J4pb4ouMwy+k90tL2HeYlt57WVVS4VeSQxpf/hM99pW2yHhx1c66oeyjALf0vqXkEDkyOZ6rUnD0cOAGNawk2t5nH+7zc5WmaSE5M8b0ltniuNyB7DBp1Af7zSPrYoLcpPMH7917TnNACjrqNaTza+CdMnnyPOFmaeX4as2oWE0nsgn+XSZHOVflxfFgTVzy0eaV8C5vL3UJ1jaVqM0DRUczW3yuIBBsfkoAwDN5BKvz2F4wDJIv9wq6ufMVdYiq1jD6WCoHOk+qZjRk8hrpA6hQ5TnlMTjMgFJyfqQWp5VhZMo4st2JW84c4qovayjWboqamsbWaB5iQB5g0CDI77rzljlJp1CDvv0S7hUtMZGRw9pnuOP4MxBYdNUGxsefoovB3CtfW7x3TQBcGsk6tQcQdJ3aAR1urr8OOIDisH5jL6bix15kHzNPwIHstI6oB99UhePMNMbXl5KlwwtFrabA1oDWiwAEAKlz3iNtJpuQYMIWe58KTT1v9F5XmWcOqvkkkmefXkqZvIb+MDfF8Tl879Bcz4iqPfqDiDEeoPJV9K5+oP7J9DDz/VRsxzMU5Y3eN7JUQ0dCmn6JWKzFlKx8z+nJq1fA3DAxdN2JxMPYZ8NsmIDjqLgIFi2AOi8nrYkkkkk3W74M4/FPDHDPa7yzpIIBhxcTAO/5tuye4S+VdmS8jr4w9FnxS2i12imxoABmALxZYbFViw6mSOrZMfNaTMz4h1NcHTJ+KosflxazW4wINknDtvZrzJTC0RcPjKbz52ieoF/lC3nCVDL9IbVBLty1wdpfBO8E6onmvMC25Peyl4WuRC0Uv0Y0+XT6PfcZnDGNEG0WjaOQA5BZOtnxdiWVDMMu0Hr1A67fBef0s3czmY6SYHsp9LNw4jUTuJvEjmJ5LLapvZrw4scp/ZpOI+JnVHEGrYxDB19Nio+GrBtEiZdUjUegFwPp8VPZmGBq0DTZh2MqkWqHS6+//c3CzdSmWE7W+HspUrfvYzHvjrWtfRVZ47zTzkqPg3kzJTcyrS732QtRYL81oxz1oyZ74tsZjsTq22UUuSuchPctSXRzG9vbGym6khcmyiTYBhRVHaUVrkSiHBEY5MXSoQ0/BfEbsHimVASWHyvbMS1xAJgdN9uS9hzviNootqtJLKjQQQeUAyO4NivnqnUtHef2Ws4c4mApf2eu4NpDzMdHmY6ZjuN90nPLc/Edhcq06LLNc7dVM7X6lQ8PTuo4rUtRPiMj1/2RcY50Na0eV36rwQehKyTjULbOrz5PUg8yzSAWM9yPvss3WqS5Wrsvfq0kH1+KDUywh4se6bFIVlT1ohMZ2k9EVtATf2jcLQUsthoEG41EnuJgFVmJwccj2+wj+Rb0V/C0tlnkztTCHv1EG0/mA5AHmj4rB6wJJn+U/wC9isw8uab+09lbZdxAW2dBE8xKpUtLa7H47m/i+gNfLiDYGPZIMLAV+7M2vA2hCqUWu/KZ+CpNbHXi12ZyswobZHMhXtfL45FRKmGtYW+KbsQ4/RCbjYUunnJiDf1Kg1sPEwCuweHJft69I6yi4loqsly9EpzgPMbkyQOSg1qs3ldi3y8ibC3wgKNUN0+Z0jnZcjuuxz3oLnJxchkq4oaSmSlcUyUdAb0BCK0oQTg5QqHaU4FBDkrqkR3v6BQIQbozaiC2oO6coQlMrLRZLnVUllABlTWWMGq5ZqdpkH0LbGRZZRrlKweONN7XNMOa4Oa7u0gj5hVaT9lpty9o9f4n4UZhqPiNcS4DnETYdNl51Wzl4PmZTeOoMFXL+NHYlums52pxgH9B6S3kZVXjcscCRb22WLTm3paR18VLJj03tkihxOwtaHDTy812ezhdTTTBu5jiIkafMOs72WYqYTsE2m+qz8r3DsCY+CZ0/QNVPTJmYYJz36tMC6hvwJBi6nUM/cLVW6x/dgGFbYWtRqj+GIP8rt/j97qPkRKGZrW9nX3Tm5k4f7LS1ctbzEfNQ6mTt6BV6+0M+S6llWM8qC1nDmHfsQp2FzSm+zvK7peD6JmJyoNGyBh8GGtL3crjmVfaFbpPbJ2IpD9Ra0dSfoq7G4xjG6aRkmxd23Vdi8UXOn4drIBenTCRiyeQ66Q4lNKTUhl6uZzplI4pJTHlEgjnJi5dChRjGlcmBPChVMcCm1jEHcRB+q4J2r72ULBKdZpHdFBQgU4FQtsIuDo7pocu91AB2v8Av07qdhM1eyADYfpO3oLWCqgf+eSeKiDW/YZpz6NRRzSm+NY0nmbEKa2ix2xasc1/f6pzapGyW8cmmfKtGqflbfsKO3AAGSYAvO3whUtHNHsmJ+JKFiMa5+5PxJVfxIb/AC+vRd1eJAxummHE8nE2+aShxYR+ZjXd5us86UPVdM4IzPPe97NRU4jpu3D/AEtCqs1zPxIgaQBYc56lV5ER36ck11troqEiVmulpiSulc0JovKsJHSklNa0ldyUCcSmErnShkqAYspJXJIUK7GLpSArlYqLEn2J+icw3gG/Tr1hDM8t7rpMgxEczv7IaCgoqHVEW5lEe/zEcgJB+ijOBvsQYiURovPLSAfZDRZBnOgAjnbvqmIT3xeNrgeiBh6oD3Hfy/6XbAp08vVQg9lQAMOozDY6TsQ5SK7hqNovYdLbKGHnSBAmAN7QB9UV1WeagR4AIFz19ERlTzCf5XTHMiL/ADPxUTW6LCeQM8u4lE8Q+XbYg+8T9FCCsxXUEXIEke1oR8SzRVLCZgTq9iVWuouIEhsjmeim1a5c8uixAntCJB9DzNidnGerdo9dwmVP+PRDZLZI3Lp9RAtHsuJQAEpvhL/aTEckBciTY/X3TdSQppKhB+shN1JsriFGDYrnppSJJURGxSulJKTUjoqMldKQrkQDlwK5KEAiylBSFIoEeI6JwKGlCqTYSVxKauULDglDkNOChB4KUOTFxQIE1ppKGuRAP1JNaaVygRSU1xXJrlEVY4FcSmrgrAOhcuKQKAOJTU4piJD/2Q=="/>
          <p:cNvSpPr>
            <a:spLocks noChangeAspect="1" noChangeArrowheads="1"/>
          </p:cNvSpPr>
          <p:nvPr/>
        </p:nvSpPr>
        <p:spPr bwMode="auto">
          <a:xfrm>
            <a:off x="63500" y="-1155700"/>
            <a:ext cx="192405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dirty="0">
              <a:solidFill>
                <a:srgbClr val="000000"/>
              </a:solidFill>
            </a:endParaRPr>
          </a:p>
        </p:txBody>
      </p:sp>
    </p:spTree>
    <p:extLst>
      <p:ext uri="{BB962C8B-B14F-4D97-AF65-F5344CB8AC3E}">
        <p14:creationId xmlns:p14="http://schemas.microsoft.com/office/powerpoint/2010/main" val="6082211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t="1955"/>
          <a:stretch/>
        </p:blipFill>
        <p:spPr>
          <a:xfrm>
            <a:off x="467544" y="476672"/>
            <a:ext cx="8208912" cy="5911051"/>
          </a:xfrm>
          <a:prstGeom prst="rect">
            <a:avLst/>
          </a:prstGeom>
          <a:scene3d>
            <a:camera prst="orthographicFront"/>
            <a:lightRig rig="threePt" dir="t"/>
          </a:scene3d>
          <a:sp3d>
            <a:bevelT w="101600" prst="riblet"/>
          </a:sp3d>
        </p:spPr>
      </p:pic>
      <p:sp>
        <p:nvSpPr>
          <p:cNvPr id="10" name="9 Rectángulo"/>
          <p:cNvSpPr/>
          <p:nvPr/>
        </p:nvSpPr>
        <p:spPr>
          <a:xfrm>
            <a:off x="999894" y="535761"/>
            <a:ext cx="2042547" cy="584775"/>
          </a:xfrm>
          <a:prstGeom prst="rect">
            <a:avLst/>
          </a:prstGeom>
        </p:spPr>
        <p:txBody>
          <a:bodyPr wrap="none">
            <a:spAutoFit/>
          </a:bodyPr>
          <a:lstStyle/>
          <a:p>
            <a:pPr algn="ctr" fontAlgn="base">
              <a:spcBef>
                <a:spcPct val="0"/>
              </a:spcBef>
              <a:spcAft>
                <a:spcPct val="0"/>
              </a:spcAft>
            </a:pPr>
            <a:r>
              <a:rPr lang="es-ES_tradnl" sz="3200" dirty="0">
                <a:solidFill>
                  <a:srgbClr val="C00000"/>
                </a:solidFill>
                <a:latin typeface="Poor Richard" pitchFamily="18" charset="0"/>
              </a:rPr>
              <a:t>Motivación: </a:t>
            </a:r>
            <a:endParaRPr lang="es-ES" sz="3200" dirty="0">
              <a:solidFill>
                <a:srgbClr val="C00000"/>
              </a:solidFill>
            </a:endParaRPr>
          </a:p>
        </p:txBody>
      </p:sp>
      <p:sp>
        <p:nvSpPr>
          <p:cNvPr id="11" name="10 Rectángulo"/>
          <p:cNvSpPr/>
          <p:nvPr/>
        </p:nvSpPr>
        <p:spPr>
          <a:xfrm>
            <a:off x="395537" y="1124744"/>
            <a:ext cx="8280919" cy="5262979"/>
          </a:xfrm>
          <a:prstGeom prst="rect">
            <a:avLst/>
          </a:prstGeom>
        </p:spPr>
        <p:txBody>
          <a:bodyPr wrap="square">
            <a:spAutoFit/>
          </a:bodyPr>
          <a:lstStyle/>
          <a:p>
            <a:pPr algn="ctr" fontAlgn="base">
              <a:spcBef>
                <a:spcPct val="0"/>
              </a:spcBef>
              <a:spcAft>
                <a:spcPct val="0"/>
              </a:spcAft>
            </a:pPr>
            <a:r>
              <a:rPr lang="es-PE" sz="2400" b="1" u="sng" dirty="0">
                <a:solidFill>
                  <a:srgbClr val="FFFF00"/>
                </a:solidFill>
                <a:effectLst>
                  <a:glow rad="63500">
                    <a:srgbClr val="000000">
                      <a:satMod val="175000"/>
                      <a:alpha val="40000"/>
                    </a:srgbClr>
                  </a:glow>
                  <a:outerShdw blurRad="50800" dist="63500" algn="l" rotWithShape="0">
                    <a:prstClr val="black"/>
                  </a:outerShdw>
                </a:effectLst>
                <a:latin typeface="Rockwell" panose="02060603020205020403" pitchFamily="18" charset="0"/>
              </a:rPr>
              <a:t>Motivación</a:t>
            </a:r>
            <a:r>
              <a:rPr lang="es-PE" sz="2400" b="1" dirty="0">
                <a:solidFill>
                  <a:srgbClr val="FFFF00"/>
                </a:solidFill>
                <a:effectLst>
                  <a:glow rad="63500">
                    <a:srgbClr val="000000">
                      <a:satMod val="175000"/>
                      <a:alpha val="40000"/>
                    </a:srgbClr>
                  </a:glow>
                  <a:outerShdw blurRad="50800" dist="63500" algn="l" rotWithShape="0">
                    <a:prstClr val="black"/>
                  </a:outerShdw>
                </a:effectLst>
                <a:latin typeface="Rockwell" panose="02060603020205020403" pitchFamily="18" charset="0"/>
              </a:rPr>
              <a:t>: Acoger la soberanía de Dios sobre todo lo creado es entender nuestra vida no desde las normas humanas </a:t>
            </a:r>
          </a:p>
          <a:p>
            <a:pPr algn="ctr" fontAlgn="base">
              <a:spcBef>
                <a:spcPct val="0"/>
              </a:spcBef>
              <a:spcAft>
                <a:spcPct val="0"/>
              </a:spcAft>
            </a:pPr>
            <a:endParaRPr lang="es-PE" sz="2400" b="1" dirty="0">
              <a:solidFill>
                <a:srgbClr val="FFFF00"/>
              </a:solidFill>
              <a:effectLst>
                <a:glow rad="63500">
                  <a:srgbClr val="000000">
                    <a:satMod val="175000"/>
                    <a:alpha val="40000"/>
                  </a:srgbClr>
                </a:glow>
                <a:outerShdw blurRad="50800" dist="63500" algn="l" rotWithShape="0">
                  <a:prstClr val="black"/>
                </a:outerShdw>
              </a:effectLst>
              <a:latin typeface="Rockwell" panose="02060603020205020403" pitchFamily="18" charset="0"/>
            </a:endParaRPr>
          </a:p>
          <a:p>
            <a:pPr algn="ctr" fontAlgn="base">
              <a:spcBef>
                <a:spcPct val="0"/>
              </a:spcBef>
              <a:spcAft>
                <a:spcPct val="0"/>
              </a:spcAft>
            </a:pPr>
            <a:endParaRPr lang="es-PE" sz="2400" b="1" dirty="0">
              <a:solidFill>
                <a:srgbClr val="FFFF00"/>
              </a:solidFill>
              <a:effectLst>
                <a:glow rad="63500">
                  <a:srgbClr val="000000">
                    <a:satMod val="175000"/>
                    <a:alpha val="40000"/>
                  </a:srgbClr>
                </a:glow>
                <a:outerShdw blurRad="50800" dist="63500" algn="l" rotWithShape="0">
                  <a:prstClr val="black"/>
                </a:outerShdw>
              </a:effectLst>
              <a:latin typeface="Rockwell" panose="02060603020205020403" pitchFamily="18" charset="0"/>
            </a:endParaRPr>
          </a:p>
          <a:p>
            <a:pPr algn="ctr" fontAlgn="base">
              <a:spcBef>
                <a:spcPct val="0"/>
              </a:spcBef>
              <a:spcAft>
                <a:spcPct val="0"/>
              </a:spcAft>
            </a:pPr>
            <a:endParaRPr lang="es-PE" sz="2400" b="1" dirty="0">
              <a:solidFill>
                <a:srgbClr val="FFFF00"/>
              </a:solidFill>
              <a:effectLst>
                <a:glow rad="63500">
                  <a:srgbClr val="000000">
                    <a:satMod val="175000"/>
                    <a:alpha val="40000"/>
                  </a:srgbClr>
                </a:glow>
                <a:outerShdw blurRad="50800" dist="63500" algn="l" rotWithShape="0">
                  <a:prstClr val="black"/>
                </a:outerShdw>
              </a:effectLst>
              <a:latin typeface="Rockwell" panose="02060603020205020403" pitchFamily="18" charset="0"/>
            </a:endParaRPr>
          </a:p>
          <a:p>
            <a:pPr algn="ctr" fontAlgn="base">
              <a:spcBef>
                <a:spcPct val="0"/>
              </a:spcBef>
              <a:spcAft>
                <a:spcPct val="0"/>
              </a:spcAft>
            </a:pPr>
            <a:endParaRPr lang="es-PE" sz="2400" b="1" dirty="0">
              <a:solidFill>
                <a:srgbClr val="FFFF00"/>
              </a:solidFill>
              <a:effectLst>
                <a:glow rad="63500">
                  <a:srgbClr val="000000">
                    <a:satMod val="175000"/>
                    <a:alpha val="40000"/>
                  </a:srgbClr>
                </a:glow>
                <a:outerShdw blurRad="50800" dist="63500" algn="l" rotWithShape="0">
                  <a:prstClr val="black"/>
                </a:outerShdw>
              </a:effectLst>
              <a:latin typeface="Rockwell" panose="02060603020205020403" pitchFamily="18" charset="0"/>
            </a:endParaRPr>
          </a:p>
          <a:p>
            <a:pPr algn="ctr" fontAlgn="base">
              <a:spcBef>
                <a:spcPct val="0"/>
              </a:spcBef>
              <a:spcAft>
                <a:spcPct val="0"/>
              </a:spcAft>
            </a:pPr>
            <a:endParaRPr lang="es-PE" sz="2400" b="1" dirty="0">
              <a:solidFill>
                <a:srgbClr val="FFFF00"/>
              </a:solidFill>
              <a:effectLst>
                <a:glow rad="63500">
                  <a:srgbClr val="000000">
                    <a:satMod val="175000"/>
                    <a:alpha val="40000"/>
                  </a:srgbClr>
                </a:glow>
                <a:outerShdw blurRad="50800" dist="63500" algn="l" rotWithShape="0">
                  <a:prstClr val="black"/>
                </a:outerShdw>
              </a:effectLst>
              <a:latin typeface="Rockwell" panose="02060603020205020403" pitchFamily="18" charset="0"/>
            </a:endParaRPr>
          </a:p>
          <a:p>
            <a:pPr algn="ctr" fontAlgn="base">
              <a:spcBef>
                <a:spcPct val="0"/>
              </a:spcBef>
              <a:spcAft>
                <a:spcPct val="0"/>
              </a:spcAft>
            </a:pPr>
            <a:endParaRPr lang="es-PE" sz="2400" b="1" dirty="0">
              <a:solidFill>
                <a:srgbClr val="FFFF00"/>
              </a:solidFill>
              <a:effectLst>
                <a:glow rad="63500">
                  <a:srgbClr val="000000">
                    <a:satMod val="175000"/>
                    <a:alpha val="40000"/>
                  </a:srgbClr>
                </a:glow>
                <a:outerShdw blurRad="50800" dist="63500" algn="l" rotWithShape="0">
                  <a:prstClr val="black"/>
                </a:outerShdw>
              </a:effectLst>
              <a:latin typeface="Rockwell" panose="02060603020205020403" pitchFamily="18" charset="0"/>
            </a:endParaRPr>
          </a:p>
          <a:p>
            <a:pPr algn="ctr" fontAlgn="base">
              <a:spcBef>
                <a:spcPct val="0"/>
              </a:spcBef>
              <a:spcAft>
                <a:spcPct val="0"/>
              </a:spcAft>
            </a:pPr>
            <a:endParaRPr lang="es-PE" sz="2400" b="1" dirty="0">
              <a:solidFill>
                <a:srgbClr val="FFFF00"/>
              </a:solidFill>
              <a:effectLst>
                <a:glow rad="63500">
                  <a:srgbClr val="000000">
                    <a:satMod val="175000"/>
                    <a:alpha val="40000"/>
                  </a:srgbClr>
                </a:glow>
                <a:outerShdw blurRad="50800" dist="63500" algn="l" rotWithShape="0">
                  <a:prstClr val="black"/>
                </a:outerShdw>
              </a:effectLst>
              <a:latin typeface="Rockwell" panose="02060603020205020403" pitchFamily="18" charset="0"/>
            </a:endParaRPr>
          </a:p>
          <a:p>
            <a:pPr algn="ctr" fontAlgn="base">
              <a:spcBef>
                <a:spcPct val="0"/>
              </a:spcBef>
              <a:spcAft>
                <a:spcPct val="0"/>
              </a:spcAft>
            </a:pPr>
            <a:r>
              <a:rPr lang="es-PE" sz="2400" b="1" dirty="0">
                <a:solidFill>
                  <a:srgbClr val="FFFF00"/>
                </a:solidFill>
                <a:effectLst>
                  <a:glow rad="63500">
                    <a:srgbClr val="000000">
                      <a:satMod val="175000"/>
                      <a:alpha val="40000"/>
                    </a:srgbClr>
                  </a:glow>
                  <a:outerShdw blurRad="50800" dist="63500" algn="l" rotWithShape="0">
                    <a:prstClr val="black"/>
                  </a:outerShdw>
                </a:effectLst>
                <a:latin typeface="Rockwell" panose="02060603020205020403" pitchFamily="18" charset="0"/>
              </a:rPr>
              <a:t>ni desde las convenciones sociales, sino desde la ley de Dios. Esta ley no es arbitraria ni caprichosa: está fundada en su amor creador. Sólo desde este amor se puede vivir la exigencia del Reino.</a:t>
            </a:r>
          </a:p>
        </p:txBody>
      </p:sp>
      <p:sp>
        <p:nvSpPr>
          <p:cNvPr id="8" name="Rectángulo redondeado 7"/>
          <p:cNvSpPr>
            <a:spLocks noChangeArrowheads="1"/>
          </p:cNvSpPr>
          <p:nvPr/>
        </p:nvSpPr>
        <p:spPr bwMode="auto">
          <a:xfrm>
            <a:off x="572686" y="505825"/>
            <a:ext cx="2919194" cy="643890"/>
          </a:xfrm>
          <a:prstGeom prst="roundRect">
            <a:avLst>
              <a:gd name="adj" fmla="val 16667"/>
            </a:avLst>
          </a:prstGeom>
          <a:solidFill>
            <a:srgbClr val="77E577"/>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pPr>
            <a:r>
              <a:rPr lang="es-ES_tradnl" sz="1600" b="1" dirty="0">
                <a:solidFill>
                  <a:srgbClr val="000000"/>
                </a:solidFill>
                <a:ea typeface="Times New Roman" panose="02020603050405020304" pitchFamily="18" charset="0"/>
              </a:rPr>
              <a:t>MEDITATIO</a:t>
            </a:r>
            <a:endParaRPr lang="es-PE" sz="1600" dirty="0">
              <a:solidFill>
                <a:srgbClr val="000000"/>
              </a:solidFill>
              <a:ea typeface="Times New Roman" panose="02020603050405020304" pitchFamily="18" charset="0"/>
            </a:endParaRPr>
          </a:p>
          <a:p>
            <a:pPr indent="19050" algn="ctr" fontAlgn="base">
              <a:spcBef>
                <a:spcPct val="0"/>
              </a:spcBef>
            </a:pPr>
            <a:r>
              <a:rPr lang="es-ES_tradnl" b="1" dirty="0">
                <a:solidFill>
                  <a:srgbClr val="880000"/>
                </a:solidFill>
                <a:ea typeface="Times New Roman" panose="02020603050405020304" pitchFamily="18" charset="0"/>
              </a:rPr>
              <a:t>¿Qué ME dice el texto?</a:t>
            </a:r>
            <a:endParaRPr lang="es-PE" dirty="0">
              <a:solidFill>
                <a:srgbClr val="880000"/>
              </a:solidFill>
              <a:ea typeface="Times New Roman" panose="02020603050405020304" pitchFamily="18" charset="0"/>
            </a:endParaRPr>
          </a:p>
        </p:txBody>
      </p:sp>
    </p:spTree>
    <p:extLst>
      <p:ext uri="{BB962C8B-B14F-4D97-AF65-F5344CB8AC3E}">
        <p14:creationId xmlns:p14="http://schemas.microsoft.com/office/powerpoint/2010/main" val="369093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strVal val="4/3*#ppt_w"/>
                                          </p:val>
                                        </p:tav>
                                        <p:tav tm="100000">
                                          <p:val>
                                            <p:strVal val="#ppt_w"/>
                                          </p:val>
                                        </p:tav>
                                      </p:tavLst>
                                    </p:anim>
                                    <p:anim calcmode="lin" valueType="num">
                                      <p:cBhvr>
                                        <p:cTn id="8" dur="25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b="8235"/>
          <a:stretch/>
        </p:blipFill>
        <p:spPr>
          <a:xfrm>
            <a:off x="467544" y="476672"/>
            <a:ext cx="8208912" cy="5904655"/>
          </a:xfrm>
          <a:prstGeom prst="rect">
            <a:avLst/>
          </a:prstGeom>
          <a:scene3d>
            <a:camera prst="orthographicFront"/>
            <a:lightRig rig="threePt" dir="t"/>
          </a:scene3d>
          <a:sp3d>
            <a:bevelT prst="convex"/>
          </a:sp3d>
        </p:spPr>
      </p:pic>
      <p:sp>
        <p:nvSpPr>
          <p:cNvPr id="75779" name="Text Box 3"/>
          <p:cNvSpPr txBox="1">
            <a:spLocks noChangeArrowheads="1"/>
          </p:cNvSpPr>
          <p:nvPr/>
        </p:nvSpPr>
        <p:spPr bwMode="auto">
          <a:xfrm>
            <a:off x="496787" y="450006"/>
            <a:ext cx="8208912" cy="1569660"/>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algn="ctr" fontAlgn="base">
              <a:spcBef>
                <a:spcPct val="0"/>
              </a:spcBef>
              <a:spcAft>
                <a:spcPct val="0"/>
              </a:spcAft>
            </a:pPr>
            <a:r>
              <a:rPr lang="es-PE" sz="2400" b="1" dirty="0">
                <a:solidFill>
                  <a:srgbClr val="FFFFFF"/>
                </a:solidFill>
                <a:effectLst>
                  <a:outerShdw blurRad="38100" dist="38100" dir="2700000" algn="tl">
                    <a:srgbClr val="000000"/>
                  </a:outerShdw>
                </a:effectLst>
                <a:latin typeface="Century Gothic" panose="020B0502020202020204" pitchFamily="34" charset="0"/>
              </a:rPr>
              <a:t>¿Cuál es la intención original de Dios, su proyecto de amor para el matrimonio, cuando dijo que: “el hombre dejará a su padre y a su madre, para unirse con su esposa y serán los dos una sola carne”? </a:t>
            </a:r>
          </a:p>
        </p:txBody>
      </p:sp>
      <p:sp>
        <p:nvSpPr>
          <p:cNvPr id="8" name="Rectángulo 7"/>
          <p:cNvSpPr/>
          <p:nvPr/>
        </p:nvSpPr>
        <p:spPr>
          <a:xfrm>
            <a:off x="611560" y="4221088"/>
            <a:ext cx="2664296" cy="1200329"/>
          </a:xfrm>
          <a:prstGeom prst="rect">
            <a:avLst/>
          </a:prstGeom>
        </p:spPr>
        <p:txBody>
          <a:bodyPr wrap="square">
            <a:spAutoFit/>
          </a:bodyPr>
          <a:lstStyle/>
          <a:p>
            <a:pPr algn="ctr" fontAlgn="base">
              <a:spcBef>
                <a:spcPct val="0"/>
              </a:spcBef>
              <a:spcAft>
                <a:spcPct val="0"/>
              </a:spcAft>
            </a:pPr>
            <a:r>
              <a:rPr lang="es-PE" sz="2400" b="1" dirty="0">
                <a:solidFill>
                  <a:srgbClr val="FFFFFF"/>
                </a:solidFill>
                <a:effectLst>
                  <a:outerShdw blurRad="38100" dist="38100" dir="2700000" algn="tl">
                    <a:srgbClr val="000000"/>
                  </a:outerShdw>
                </a:effectLst>
                <a:latin typeface="Century Gothic" panose="020B0502020202020204" pitchFamily="34" charset="0"/>
              </a:rPr>
              <a:t>¿Qué pretende, qué busca con eso?, </a:t>
            </a:r>
            <a:endParaRPr lang="es-ES" sz="2400" b="1" dirty="0">
              <a:solidFill>
                <a:srgbClr val="FFFFFF"/>
              </a:solidFill>
              <a:effectLst>
                <a:outerShdw blurRad="38100" dist="38100" dir="2700000" algn="tl">
                  <a:srgbClr val="000000"/>
                </a:outerShdw>
              </a:effectLst>
              <a:latin typeface="Century Gothic" panose="020B0502020202020204" pitchFamily="34" charset="0"/>
            </a:endParaRPr>
          </a:p>
        </p:txBody>
      </p:sp>
      <p:sp>
        <p:nvSpPr>
          <p:cNvPr id="15" name="Rectángulo 14"/>
          <p:cNvSpPr/>
          <p:nvPr/>
        </p:nvSpPr>
        <p:spPr>
          <a:xfrm>
            <a:off x="6084168" y="4224382"/>
            <a:ext cx="2520280" cy="1200329"/>
          </a:xfrm>
          <a:prstGeom prst="rect">
            <a:avLst/>
          </a:prstGeom>
        </p:spPr>
        <p:txBody>
          <a:bodyPr wrap="square">
            <a:spAutoFit/>
          </a:bodyPr>
          <a:lstStyle/>
          <a:p>
            <a:pPr algn="ctr" fontAlgn="base">
              <a:spcBef>
                <a:spcPct val="0"/>
              </a:spcBef>
              <a:spcAft>
                <a:spcPct val="0"/>
              </a:spcAft>
            </a:pPr>
            <a:r>
              <a:rPr lang="es-PE" sz="2400" b="1" dirty="0">
                <a:solidFill>
                  <a:srgbClr val="FFFFFF"/>
                </a:solidFill>
                <a:effectLst>
                  <a:outerShdw blurRad="38100" dist="38100" dir="2700000" algn="tl">
                    <a:srgbClr val="000000"/>
                  </a:outerShdw>
                </a:effectLst>
                <a:latin typeface="Century Gothic" panose="020B0502020202020204" pitchFamily="34" charset="0"/>
              </a:rPr>
              <a:t>¿cuál es el valor que transmite? </a:t>
            </a:r>
            <a:endParaRPr lang="es-ES" sz="2400" b="1" dirty="0">
              <a:solidFill>
                <a:srgbClr val="FFFFFF"/>
              </a:solidFill>
              <a:effectLst>
                <a:outerShdw blurRad="38100" dist="38100" dir="2700000" algn="tl">
                  <a:srgbClr val="000000"/>
                </a:outerShdw>
              </a:effectLst>
              <a:latin typeface="Century Gothic" panose="020B0502020202020204" pitchFamily="34" charset="0"/>
            </a:endParaRPr>
          </a:p>
        </p:txBody>
      </p:sp>
    </p:spTree>
    <p:extLst>
      <p:ext uri="{BB962C8B-B14F-4D97-AF65-F5344CB8AC3E}">
        <p14:creationId xmlns:p14="http://schemas.microsoft.com/office/powerpoint/2010/main" val="38169736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75779"/>
                                        </p:tgtEl>
                                        <p:attrNameLst>
                                          <p:attrName>style.visibility</p:attrName>
                                        </p:attrNameLst>
                                      </p:cBhvr>
                                      <p:to>
                                        <p:strVal val="visible"/>
                                      </p:to>
                                    </p:set>
                                    <p:anim calcmode="lin" valueType="num">
                                      <p:cBhvr>
                                        <p:cTn id="7" dur="1000" fill="hold"/>
                                        <p:tgtEl>
                                          <p:spTgt spid="75779"/>
                                        </p:tgtEl>
                                        <p:attrNameLst>
                                          <p:attrName>ppt_w</p:attrName>
                                        </p:attrNameLst>
                                      </p:cBhvr>
                                      <p:tavLst>
                                        <p:tav tm="0">
                                          <p:val>
                                            <p:fltVal val="0"/>
                                          </p:val>
                                        </p:tav>
                                        <p:tav tm="100000">
                                          <p:val>
                                            <p:strVal val="#ppt_w"/>
                                          </p:val>
                                        </p:tav>
                                      </p:tavLst>
                                    </p:anim>
                                    <p:anim calcmode="lin" valueType="num">
                                      <p:cBhvr>
                                        <p:cTn id="8" dur="1000" fill="hold"/>
                                        <p:tgtEl>
                                          <p:spTgt spid="75779"/>
                                        </p:tgtEl>
                                        <p:attrNameLst>
                                          <p:attrName>ppt_h</p:attrName>
                                        </p:attrNameLst>
                                      </p:cBhvr>
                                      <p:tavLst>
                                        <p:tav tm="0">
                                          <p:val>
                                            <p:fltVal val="0"/>
                                          </p:val>
                                        </p:tav>
                                        <p:tav tm="100000">
                                          <p:val>
                                            <p:strVal val="#ppt_h"/>
                                          </p:val>
                                        </p:tav>
                                      </p:tavLst>
                                    </p:anim>
                                    <p:anim calcmode="lin" valueType="num">
                                      <p:cBhvr>
                                        <p:cTn id="9" dur="1000" fill="hold"/>
                                        <p:tgtEl>
                                          <p:spTgt spid="7577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577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69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700"/>
                            </p:stCondLst>
                            <p:childTnLst>
                              <p:par>
                                <p:cTn id="19" presetID="15" presetClass="entr" presetSubtype="0" fill="hold" grpId="0" nodeType="afterEffect">
                                  <p:stCondLst>
                                    <p:cond delay="0"/>
                                  </p:stCondLst>
                                  <p:iterate type="lt">
                                    <p:tmPct val="10000"/>
                                  </p:iterate>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8"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76672"/>
            <a:ext cx="8208912" cy="5904656"/>
          </a:xfrm>
          <a:prstGeom prst="rect">
            <a:avLst/>
          </a:prstGeom>
          <a:scene3d>
            <a:camera prst="orthographicFront"/>
            <a:lightRig rig="threePt" dir="t"/>
          </a:scene3d>
          <a:sp3d>
            <a:bevelT prst="convex"/>
          </a:sp3d>
        </p:spPr>
      </p:pic>
      <p:sp>
        <p:nvSpPr>
          <p:cNvPr id="6" name="Text Box 5"/>
          <p:cNvSpPr txBox="1">
            <a:spLocks noChangeArrowheads="1"/>
          </p:cNvSpPr>
          <p:nvPr/>
        </p:nvSpPr>
        <p:spPr bwMode="auto">
          <a:xfrm>
            <a:off x="467544" y="476672"/>
            <a:ext cx="7704696" cy="1569660"/>
          </a:xfrm>
          <a:prstGeom prst="rect">
            <a:avLst/>
          </a:prstGeom>
          <a:noFill/>
          <a:ln w="9525">
            <a:noFill/>
            <a:miter lim="800000"/>
            <a:headEnd/>
            <a:tailEnd/>
          </a:ln>
          <a:effectLst>
            <a:softEdge rad="127000"/>
          </a:effectLst>
        </p:spPr>
        <p:txBody>
          <a:bodyPr wrap="square">
            <a:spAutoFit/>
          </a:bodyPr>
          <a:lstStyle/>
          <a:p>
            <a:pPr marL="457200" indent="-457200" algn="ctr" fontAlgn="base">
              <a:spcBef>
                <a:spcPct val="0"/>
              </a:spcBef>
              <a:spcAft>
                <a:spcPct val="0"/>
              </a:spcAft>
              <a:buFont typeface="Arial" panose="020B0604020202020204" pitchFamily="34" charset="0"/>
              <a:buChar char="•"/>
            </a:pPr>
            <a:r>
              <a:rPr lang="es-PE" sz="3200" b="1" dirty="0">
                <a:solidFill>
                  <a:srgbClr val="FFFFFF"/>
                </a:solidFill>
                <a:effectLst>
                  <a:outerShdw blurRad="38100" dist="38100" dir="2700000" algn="tl">
                    <a:srgbClr val="000000"/>
                  </a:outerShdw>
                </a:effectLst>
                <a:latin typeface="Arial" charset="0"/>
              </a:rPr>
              <a:t>¿Qué implica para una pareja ser “una sola carne”?</a:t>
            </a:r>
            <a:r>
              <a:rPr lang="es-ES" sz="3200" b="1" dirty="0">
                <a:solidFill>
                  <a:srgbClr val="FFFFFF"/>
                </a:solidFill>
                <a:effectLst>
                  <a:outerShdw blurRad="38100" dist="38100" dir="2700000" algn="tl">
                    <a:srgbClr val="000000"/>
                  </a:outerShdw>
                </a:effectLst>
                <a:latin typeface="Arial" charset="0"/>
              </a:rPr>
              <a:t> </a:t>
            </a:r>
            <a:r>
              <a:rPr lang="es-PE" sz="3200" b="1" dirty="0">
                <a:solidFill>
                  <a:srgbClr val="FFFFFF"/>
                </a:solidFill>
                <a:effectLst>
                  <a:outerShdw blurRad="38100" dist="38100" dir="2700000" algn="tl">
                    <a:srgbClr val="000000"/>
                  </a:outerShdw>
                </a:effectLst>
                <a:latin typeface="Arial" charset="0"/>
              </a:rPr>
              <a:t>¿Qué importancia tiene esto para la vida familiar? </a:t>
            </a:r>
            <a:endParaRPr lang="es-ES" sz="3200" b="1" dirty="0">
              <a:solidFill>
                <a:srgbClr val="FFFFFF"/>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4183055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45" y="489959"/>
            <a:ext cx="8174211" cy="5891369"/>
          </a:xfrm>
          <a:prstGeom prst="rect">
            <a:avLst/>
          </a:prstGeom>
          <a:scene3d>
            <a:camera prst="orthographicFront"/>
            <a:lightRig rig="threePt" dir="t"/>
          </a:scene3d>
          <a:sp3d>
            <a:bevelT prst="convex"/>
          </a:sp3d>
        </p:spPr>
      </p:pic>
      <p:sp>
        <p:nvSpPr>
          <p:cNvPr id="7" name="Text Box 3"/>
          <p:cNvSpPr txBox="1">
            <a:spLocks noChangeArrowheads="1"/>
          </p:cNvSpPr>
          <p:nvPr/>
        </p:nvSpPr>
        <p:spPr bwMode="auto">
          <a:xfrm>
            <a:off x="2483768" y="457953"/>
            <a:ext cx="5906168" cy="1384995"/>
          </a:xfrm>
          <a:prstGeom prst="rect">
            <a:avLst/>
          </a:prstGeom>
          <a:noFill/>
          <a:ln w="9525">
            <a:noFill/>
            <a:miter lim="800000"/>
            <a:headEnd/>
            <a:tailEnd/>
          </a:ln>
          <a:effectLst>
            <a:softEdge rad="63500"/>
          </a:effectLst>
        </p:spPr>
        <p:txBody>
          <a:bodyPr wrap="square">
            <a:spAutoFit/>
          </a:bodyPr>
          <a:lstStyle/>
          <a:p>
            <a:pPr marL="457200" indent="-457200" algn="ctr" fontAlgn="base">
              <a:spcBef>
                <a:spcPct val="0"/>
              </a:spcBef>
              <a:spcAft>
                <a:spcPct val="0"/>
              </a:spcAft>
              <a:buFont typeface="Arial" panose="020B0604020202020204" pitchFamily="34" charset="0"/>
              <a:buChar char="•"/>
            </a:pPr>
            <a:r>
              <a:rPr lang="es-PE" sz="2800" b="1" dirty="0">
                <a:solidFill>
                  <a:srgbClr val="C00000"/>
                </a:solidFill>
                <a:effectLst>
                  <a:outerShdw blurRad="38100" dist="38100" dir="2700000" algn="tl">
                    <a:srgbClr val="000000"/>
                  </a:outerShdw>
                </a:effectLst>
                <a:latin typeface="Century Gothic" panose="020B0502020202020204" pitchFamily="34" charset="0"/>
              </a:rPr>
              <a:t>Siguiendo la comparación, ¿Cuáles son nuestras infidelidades del corazón? </a:t>
            </a:r>
            <a:endParaRPr lang="es-ES" sz="2800" b="1" dirty="0">
              <a:solidFill>
                <a:srgbClr val="C00000"/>
              </a:solidFill>
              <a:effectLst>
                <a:outerShdw blurRad="38100" dist="38100" dir="2700000" algn="tl">
                  <a:srgbClr val="000000"/>
                </a:outerShdw>
              </a:effectLst>
              <a:latin typeface="Century Gothic" panose="020B0502020202020204" pitchFamily="34" charset="0"/>
            </a:endParaRPr>
          </a:p>
        </p:txBody>
      </p:sp>
      <p:sp>
        <p:nvSpPr>
          <p:cNvPr id="8" name="Text Box 4"/>
          <p:cNvSpPr txBox="1">
            <a:spLocks noChangeArrowheads="1"/>
          </p:cNvSpPr>
          <p:nvPr/>
        </p:nvSpPr>
        <p:spPr bwMode="auto">
          <a:xfrm>
            <a:off x="5868144" y="4221088"/>
            <a:ext cx="2709484" cy="1584176"/>
          </a:xfrm>
          <a:prstGeom prst="rect">
            <a:avLst/>
          </a:prstGeom>
          <a:noFill/>
          <a:ln w="9525">
            <a:noFill/>
            <a:miter lim="800000"/>
            <a:headEnd/>
            <a:tailEnd/>
          </a:ln>
          <a:effectLst>
            <a:softEdge rad="127000"/>
          </a:effectLst>
        </p:spPr>
        <p:txBody>
          <a:bodyPr wrap="square">
            <a:spAutoFit/>
          </a:bodyPr>
          <a:lstStyle/>
          <a:p>
            <a:pPr algn="r" fontAlgn="base">
              <a:spcBef>
                <a:spcPct val="0"/>
              </a:spcBef>
              <a:spcAft>
                <a:spcPct val="0"/>
              </a:spcAft>
            </a:pPr>
            <a:r>
              <a:rPr lang="es-PE" sz="3200" b="1" dirty="0">
                <a:solidFill>
                  <a:srgbClr val="C00000"/>
                </a:solidFill>
                <a:effectLst>
                  <a:outerShdw blurRad="38100" dist="38100" dir="2700000" algn="tl">
                    <a:srgbClr val="000000">
                      <a:alpha val="43137"/>
                    </a:srgbClr>
                  </a:outerShdw>
                </a:effectLst>
              </a:rPr>
              <a:t> ¿Qué nos lleva a ser infieles? </a:t>
            </a:r>
            <a:endParaRPr lang="es-ES"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22599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par>
                          <p:cTn id="10" fill="hold">
                            <p:stCondLst>
                              <p:cond delay="2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by="(-#ppt_w*2)" calcmode="lin" valueType="num">
                                      <p:cBhvr rctx="PPT">
                                        <p:cTn id="13" dur="250" autoRev="1" fill="hold">
                                          <p:stCondLst>
                                            <p:cond delay="0"/>
                                          </p:stCondLst>
                                        </p:cTn>
                                        <p:tgtEl>
                                          <p:spTgt spid="8"/>
                                        </p:tgtEl>
                                        <p:attrNameLst>
                                          <p:attrName>ppt_w</p:attrName>
                                        </p:attrNameLst>
                                      </p:cBhvr>
                                    </p:anim>
                                    <p:anim by="(#ppt_w*0.50)" calcmode="lin" valueType="num">
                                      <p:cBhvr>
                                        <p:cTn id="14" dur="250" decel="50000" autoRev="1" fill="hold">
                                          <p:stCondLst>
                                            <p:cond delay="0"/>
                                          </p:stCondLst>
                                        </p:cTn>
                                        <p:tgtEl>
                                          <p:spTgt spid="8"/>
                                        </p:tgtEl>
                                        <p:attrNameLst>
                                          <p:attrName>ppt_x</p:attrName>
                                        </p:attrNameLst>
                                      </p:cBhvr>
                                    </p:anim>
                                    <p:anim from="(-#ppt_h/2)" to="(#ppt_y)" calcmode="lin" valueType="num">
                                      <p:cBhvr>
                                        <p:cTn id="15" dur="500" fill="hold">
                                          <p:stCondLst>
                                            <p:cond delay="0"/>
                                          </p:stCondLst>
                                        </p:cTn>
                                        <p:tgtEl>
                                          <p:spTgt spid="8"/>
                                        </p:tgtEl>
                                        <p:attrNameLst>
                                          <p:attrName>ppt_y</p:attrName>
                                        </p:attrNameLst>
                                      </p:cBhvr>
                                    </p:anim>
                                    <p:animRot by="21600000">
                                      <p:cBhvr>
                                        <p:cTn id="16" dur="5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91635"/>
            <a:ext cx="8208912" cy="5889693"/>
          </a:xfrm>
          <a:prstGeom prst="rect">
            <a:avLst/>
          </a:prstGeom>
          <a:scene3d>
            <a:camera prst="orthographicFront"/>
            <a:lightRig rig="threePt" dir="t"/>
          </a:scene3d>
          <a:sp3d>
            <a:bevelT prst="convex"/>
          </a:sp3d>
        </p:spPr>
      </p:pic>
      <p:sp>
        <p:nvSpPr>
          <p:cNvPr id="144388" name="Text Box 4"/>
          <p:cNvSpPr txBox="1">
            <a:spLocks noChangeArrowheads="1"/>
          </p:cNvSpPr>
          <p:nvPr/>
        </p:nvSpPr>
        <p:spPr bwMode="auto">
          <a:xfrm>
            <a:off x="467544" y="546646"/>
            <a:ext cx="3888432" cy="1815882"/>
          </a:xfrm>
          <a:prstGeom prst="rect">
            <a:avLst/>
          </a:prstGeom>
          <a:noFill/>
          <a:ln w="9525">
            <a:noFill/>
            <a:miter lim="800000"/>
            <a:headEnd/>
            <a:tailEnd/>
          </a:ln>
          <a:effectLst>
            <a:softEdge rad="127000"/>
          </a:effectLst>
        </p:spPr>
        <p:txBody>
          <a:bodyPr wrap="square">
            <a:spAutoFit/>
          </a:bodyPr>
          <a:lstStyle/>
          <a:p>
            <a:pPr fontAlgn="base">
              <a:spcBef>
                <a:spcPct val="0"/>
              </a:spcBef>
              <a:spcAft>
                <a:spcPct val="0"/>
              </a:spcAft>
            </a:pPr>
            <a:r>
              <a:rPr lang="es-PE" sz="2800" b="1" dirty="0">
                <a:solidFill>
                  <a:srgbClr val="FFFFFF"/>
                </a:solidFill>
                <a:effectLst>
                  <a:outerShdw blurRad="38100" dist="38100" dir="2700000" algn="tl">
                    <a:srgbClr val="000000"/>
                  </a:outerShdw>
                </a:effectLst>
                <a:latin typeface="Arial" charset="0"/>
              </a:rPr>
              <a:t>•  ¿Cuál es la actitud y la disposición</a:t>
            </a:r>
          </a:p>
          <a:p>
            <a:pPr fontAlgn="base">
              <a:spcBef>
                <a:spcPct val="0"/>
              </a:spcBef>
              <a:spcAft>
                <a:spcPct val="0"/>
              </a:spcAft>
            </a:pPr>
            <a:r>
              <a:rPr lang="es-PE" sz="2800" b="1" dirty="0">
                <a:solidFill>
                  <a:srgbClr val="FFFFFF"/>
                </a:solidFill>
                <a:effectLst>
                  <a:outerShdw blurRad="38100" dist="38100" dir="2700000" algn="tl">
                    <a:srgbClr val="000000"/>
                  </a:outerShdw>
                </a:effectLst>
                <a:latin typeface="Arial" charset="0"/>
              </a:rPr>
              <a:t>que pide el </a:t>
            </a:r>
          </a:p>
          <a:p>
            <a:pPr fontAlgn="base">
              <a:spcBef>
                <a:spcPct val="0"/>
              </a:spcBef>
              <a:spcAft>
                <a:spcPct val="0"/>
              </a:spcAft>
            </a:pPr>
            <a:r>
              <a:rPr lang="es-PE" sz="2800" b="1" dirty="0">
                <a:solidFill>
                  <a:srgbClr val="FFFFFF"/>
                </a:solidFill>
                <a:effectLst>
                  <a:outerShdw blurRad="38100" dist="38100" dir="2700000" algn="tl">
                    <a:srgbClr val="000000"/>
                  </a:outerShdw>
                </a:effectLst>
                <a:latin typeface="Arial" charset="0"/>
              </a:rPr>
              <a:t>Señor al decir:</a:t>
            </a:r>
            <a:endParaRPr lang="es-ES" sz="2800" b="1" dirty="0">
              <a:solidFill>
                <a:srgbClr val="FFFFFF"/>
              </a:solidFill>
              <a:effectLst>
                <a:outerShdw blurRad="38100" dist="38100" dir="2700000" algn="tl">
                  <a:srgbClr val="000000"/>
                </a:outerShdw>
              </a:effectLst>
              <a:latin typeface="Arial" charset="0"/>
            </a:endParaRPr>
          </a:p>
        </p:txBody>
      </p:sp>
      <p:sp>
        <p:nvSpPr>
          <p:cNvPr id="10" name="Text Box 4"/>
          <p:cNvSpPr txBox="1">
            <a:spLocks noChangeArrowheads="1"/>
          </p:cNvSpPr>
          <p:nvPr/>
        </p:nvSpPr>
        <p:spPr bwMode="auto">
          <a:xfrm>
            <a:off x="1259632" y="4509120"/>
            <a:ext cx="7416824" cy="1815882"/>
          </a:xfrm>
          <a:prstGeom prst="rect">
            <a:avLst/>
          </a:prstGeom>
          <a:noFill/>
          <a:ln w="9525">
            <a:noFill/>
            <a:miter lim="800000"/>
            <a:headEnd/>
            <a:tailEnd/>
          </a:ln>
          <a:effectLst>
            <a:softEdge rad="127000"/>
          </a:effectLst>
        </p:spPr>
        <p:txBody>
          <a:bodyPr wrap="square">
            <a:spAutoFit/>
          </a:bodyPr>
          <a:lstStyle/>
          <a:p>
            <a:pPr algn="r" fontAlgn="base">
              <a:spcBef>
                <a:spcPct val="0"/>
              </a:spcBef>
              <a:spcAft>
                <a:spcPct val="0"/>
              </a:spcAft>
            </a:pPr>
            <a:r>
              <a:rPr lang="es-PE" sz="2800" b="1" dirty="0">
                <a:solidFill>
                  <a:srgbClr val="FFFFFF"/>
                </a:solidFill>
                <a:effectLst>
                  <a:outerShdw blurRad="38100" dist="38100" dir="2700000" algn="tl">
                    <a:srgbClr val="000000"/>
                  </a:outerShdw>
                </a:effectLst>
                <a:latin typeface="Arial" charset="0"/>
              </a:rPr>
              <a:t>“el Reino de Dios es de los que se parecen a los niños”; ser como niños,     ¿en qué, cómo, de qué manera,                          con qué actitudes? </a:t>
            </a:r>
            <a:endParaRPr lang="es-ES" sz="2800" b="1" dirty="0">
              <a:solidFill>
                <a:srgbClr val="FFFFFF"/>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16635475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4388"/>
                                        </p:tgtEl>
                                        <p:attrNameLst>
                                          <p:attrName>style.visibility</p:attrName>
                                        </p:attrNameLst>
                                      </p:cBhvr>
                                      <p:to>
                                        <p:strVal val="visible"/>
                                      </p:to>
                                    </p:set>
                                    <p:animEffect transition="in" filter="wipe(up)">
                                      <p:cBhvr>
                                        <p:cTn id="7" dur="5000"/>
                                        <p:tgtEl>
                                          <p:spTgt spid="144388"/>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76672"/>
            <a:ext cx="8199935" cy="5904656"/>
          </a:xfrm>
          <a:prstGeom prst="rect">
            <a:avLst/>
          </a:prstGeom>
          <a:scene3d>
            <a:camera prst="orthographicFront"/>
            <a:lightRig rig="threePt" dir="t"/>
          </a:scene3d>
          <a:sp3d>
            <a:bevelT prst="convex"/>
          </a:sp3d>
        </p:spPr>
      </p:pic>
      <p:sp>
        <p:nvSpPr>
          <p:cNvPr id="6" name="5 CuadroTexto"/>
          <p:cNvSpPr txBox="1"/>
          <p:nvPr/>
        </p:nvSpPr>
        <p:spPr>
          <a:xfrm>
            <a:off x="523547" y="3429000"/>
            <a:ext cx="8143932" cy="2893100"/>
          </a:xfrm>
          <a:prstGeom prst="rect">
            <a:avLst/>
          </a:prstGeom>
          <a:noFill/>
        </p:spPr>
        <p:txBody>
          <a:bodyPr wrap="square" rtlCol="0">
            <a:spAutoFit/>
          </a:bodyPr>
          <a:lstStyle/>
          <a:p>
            <a:pPr algn="ctr" fontAlgn="base">
              <a:spcBef>
                <a:spcPct val="0"/>
              </a:spcBef>
              <a:spcAft>
                <a:spcPct val="0"/>
              </a:spcAft>
            </a:pPr>
            <a:r>
              <a:rPr lang="es-ES_tradnl" sz="2600" dirty="0">
                <a:solidFill>
                  <a:srgbClr val="FFFFFF"/>
                </a:solidFill>
                <a:effectLst>
                  <a:glow rad="63500">
                    <a:srgbClr val="000000">
                      <a:satMod val="175000"/>
                      <a:alpha val="40000"/>
                    </a:srgbClr>
                  </a:glow>
                  <a:outerShdw blurRad="50800" dist="63500" algn="l" rotWithShape="0">
                    <a:prstClr val="black"/>
                  </a:outerShdw>
                </a:effectLst>
                <a:latin typeface="Berlin Sans FB" panose="020E0602020502020306" pitchFamily="34" charset="0"/>
              </a:rPr>
              <a:t>Motivación: En el diálogo con Dios comprendemos lo mucho que nos falta para llegar a ser como niños, para vivir completamente entregados en su amor. Su fidelidad y su ternura son bendición para nuestra vida y modelo de nuestras relaciones. También traemos hoy a nuestra oración a los esposos: que su amor sea reflejo del amor de Dios a su pueblo.</a:t>
            </a:r>
          </a:p>
        </p:txBody>
      </p:sp>
      <p:sp>
        <p:nvSpPr>
          <p:cNvPr id="7" name="Rectángulo redondeado 6"/>
          <p:cNvSpPr>
            <a:spLocks noChangeArrowheads="1"/>
          </p:cNvSpPr>
          <p:nvPr/>
        </p:nvSpPr>
        <p:spPr bwMode="auto">
          <a:xfrm>
            <a:off x="523547" y="569243"/>
            <a:ext cx="3168029" cy="771525"/>
          </a:xfrm>
          <a:prstGeom prst="roundRect">
            <a:avLst>
              <a:gd name="adj" fmla="val 16667"/>
            </a:avLst>
          </a:prstGeom>
          <a:solidFill>
            <a:srgbClr val="77E577"/>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pPr>
            <a:r>
              <a:rPr lang="es-ES_tradnl" sz="1400" b="1" dirty="0">
                <a:solidFill>
                  <a:srgbClr val="C00000"/>
                </a:solidFill>
                <a:ea typeface="Times New Roman" panose="02020603050405020304" pitchFamily="18" charset="0"/>
              </a:rPr>
              <a:t>ORATIO</a:t>
            </a:r>
            <a:endParaRPr lang="es-PE" sz="1400" dirty="0">
              <a:solidFill>
                <a:srgbClr val="880000"/>
              </a:solidFill>
              <a:ea typeface="Times New Roman" panose="02020603050405020304" pitchFamily="18" charset="0"/>
            </a:endParaRPr>
          </a:p>
          <a:p>
            <a:pPr indent="19050" algn="ctr" fontAlgn="base">
              <a:spcBef>
                <a:spcPct val="0"/>
              </a:spcBef>
            </a:pPr>
            <a:r>
              <a:rPr lang="es-ES_tradnl" sz="1400" b="1" dirty="0">
                <a:solidFill>
                  <a:srgbClr val="000000"/>
                </a:solidFill>
                <a:ea typeface="Times New Roman" panose="02020603050405020304" pitchFamily="18" charset="0"/>
              </a:rPr>
              <a:t>¿Qué le digo al Señor motivado por su Palabra?</a:t>
            </a:r>
            <a:endParaRPr lang="es-PE" sz="2000" dirty="0">
              <a:solidFill>
                <a:srgbClr val="000000"/>
              </a:solidFill>
              <a:ea typeface="Times New Roman" panose="02020603050405020304" pitchFamily="18" charset="0"/>
            </a:endParaRPr>
          </a:p>
        </p:txBody>
      </p:sp>
    </p:spTree>
    <p:extLst>
      <p:ext uri="{BB962C8B-B14F-4D97-AF65-F5344CB8AC3E}">
        <p14:creationId xmlns:p14="http://schemas.microsoft.com/office/powerpoint/2010/main" val="1858763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76672"/>
            <a:ext cx="8208912" cy="5904656"/>
          </a:xfrm>
          <a:prstGeom prst="rect">
            <a:avLst/>
          </a:prstGeom>
          <a:scene3d>
            <a:camera prst="orthographicFront"/>
            <a:lightRig rig="threePt" dir="t"/>
          </a:scene3d>
          <a:sp3d>
            <a:bevelT w="152400" h="50800" prst="softRound"/>
          </a:sp3d>
        </p:spPr>
      </p:pic>
      <p:sp>
        <p:nvSpPr>
          <p:cNvPr id="4" name="3 CuadroTexto"/>
          <p:cNvSpPr txBox="1"/>
          <p:nvPr/>
        </p:nvSpPr>
        <p:spPr>
          <a:xfrm>
            <a:off x="3419872" y="476672"/>
            <a:ext cx="5112568" cy="1323439"/>
          </a:xfrm>
          <a:prstGeom prst="rect">
            <a:avLst/>
          </a:prstGeom>
          <a:noFill/>
          <a:scene3d>
            <a:camera prst="orthographicFront"/>
            <a:lightRig rig="threePt" dir="t"/>
          </a:scene3d>
          <a:sp3d>
            <a:bevelT w="152400" h="50800" prst="softRound"/>
          </a:sp3d>
        </p:spPr>
        <p:txBody>
          <a:bodyPr wrap="square" rtlCol="0">
            <a:spAutoFit/>
          </a:bodyPr>
          <a:lstStyle/>
          <a:p>
            <a:pPr algn="ctr" fontAlgn="base">
              <a:spcBef>
                <a:spcPct val="0"/>
              </a:spcBef>
              <a:spcAft>
                <a:spcPct val="0"/>
              </a:spcAft>
            </a:pPr>
            <a:r>
              <a:rPr lang="es-PE" sz="2000" dirty="0">
                <a:solidFill>
                  <a:srgbClr val="FFFF00"/>
                </a:solidFill>
                <a:effectLst>
                  <a:outerShdw blurRad="38100" dist="38100" dir="2700000" algn="tl">
                    <a:srgbClr val="000000">
                      <a:alpha val="43137"/>
                    </a:srgbClr>
                  </a:outerShdw>
                </a:effectLst>
                <a:latin typeface="Script MT Bold" pitchFamily="66" charset="0"/>
              </a:rPr>
              <a:t>•	Luego de un tiempo de oración personal, podemos compartir en voz alta nuestra oración. Se puede recitar el salmo responsorial que corresponde a este domingo (salmo 127). </a:t>
            </a:r>
            <a:endParaRPr lang="es-ES" sz="2000" dirty="0">
              <a:solidFill>
                <a:srgbClr val="FFFF00"/>
              </a:solidFill>
              <a:effectLst>
                <a:outerShdw blurRad="38100" dist="38100" dir="2700000" algn="tl">
                  <a:srgbClr val="000000">
                    <a:alpha val="43137"/>
                  </a:srgbClr>
                </a:outerShdw>
              </a:effectLst>
              <a:latin typeface="Script MT Bold" pitchFamily="66" charset="0"/>
            </a:endParaRPr>
          </a:p>
        </p:txBody>
      </p:sp>
    </p:spTree>
    <p:extLst>
      <p:ext uri="{BB962C8B-B14F-4D97-AF65-F5344CB8AC3E}">
        <p14:creationId xmlns:p14="http://schemas.microsoft.com/office/powerpoint/2010/main" val="30813682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xit" presetSubtype="0" fill="hold" grpId="1" nodeType="clickEffect">
                                  <p:stCondLst>
                                    <p:cond delay="0"/>
                                  </p:stCondLst>
                                  <p:childTnLst>
                                    <p:anim calcmode="lin" valueType="num">
                                      <p:cBhvr>
                                        <p:cTn id="11" dur="600" decel="50000">
                                          <p:stCondLst>
                                            <p:cond delay="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 dur="400">
                                          <p:stCondLst>
                                            <p:cond delay="600"/>
                                          </p:stCondLst>
                                        </p:cTn>
                                        <p:tgtEl>
                                          <p:spTgt spid="4"/>
                                        </p:tgtEl>
                                        <p:attrNameLst>
                                          <p:attrName>ppt_x</p:attrName>
                                        </p:attrNameLst>
                                      </p:cBhvr>
                                      <p:tavLst>
                                        <p:tav tm="0">
                                          <p:val>
                                            <p:strVal val="ppt_x"/>
                                          </p:val>
                                        </p:tav>
                                        <p:tav tm="100000">
                                          <p:val>
                                            <p:strVal val="ppt_x"/>
                                          </p:val>
                                        </p:tav>
                                      </p:tavLst>
                                    </p:anim>
                                    <p:anim calcmode="lin" valueType="num">
                                      <p:cBhvr>
                                        <p:cTn id="13" dur="600" decel="50000">
                                          <p:stCondLst>
                                            <p:cond delay="0"/>
                                          </p:stCondLst>
                                        </p:cTn>
                                        <p:tgtEl>
                                          <p:spTgt spid="4"/>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4" dur="400">
                                          <p:stCondLst>
                                            <p:cond delay="600"/>
                                          </p:stCondLst>
                                        </p:cTn>
                                        <p:tgtEl>
                                          <p:spTgt spid="4"/>
                                        </p:tgtEl>
                                        <p:attrNameLst>
                                          <p:attrName>ppt_y</p:attrName>
                                        </p:attrNameLst>
                                      </p:cBhvr>
                                      <p:tavLst>
                                        <p:tav tm="0">
                                          <p:val>
                                            <p:strVal val="ppt_y"/>
                                          </p:val>
                                        </p:tav>
                                        <p:tav tm="100000">
                                          <p:val>
                                            <p:strVal val="ppt_y"/>
                                          </p:val>
                                        </p:tav>
                                      </p:tavLst>
                                    </p:anim>
                                    <p:animEffect transition="out" filter="fade">
                                      <p:cBhvr>
                                        <p:cTn id="15" dur="100">
                                          <p:stCondLst>
                                            <p:cond delay="900"/>
                                          </p:stCondLst>
                                        </p:cTn>
                                        <p:tgtEl>
                                          <p:spTgt spid="4"/>
                                        </p:tgtEl>
                                      </p:cBhvr>
                                    </p:animEffect>
                                    <p:set>
                                      <p:cBhvr>
                                        <p:cTn id="16"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76672"/>
            <a:ext cx="8226549" cy="5904656"/>
          </a:xfrm>
          <a:prstGeom prst="rect">
            <a:avLst/>
          </a:prstGeom>
          <a:scene3d>
            <a:camera prst="orthographicFront"/>
            <a:lightRig rig="threePt" dir="t"/>
          </a:scene3d>
          <a:sp3d>
            <a:bevelT prst="convex"/>
          </a:sp3d>
        </p:spPr>
      </p:pic>
      <p:sp>
        <p:nvSpPr>
          <p:cNvPr id="10243" name="Text Box 3"/>
          <p:cNvSpPr txBox="1">
            <a:spLocks noChangeArrowheads="1"/>
          </p:cNvSpPr>
          <p:nvPr/>
        </p:nvSpPr>
        <p:spPr bwMode="auto">
          <a:xfrm>
            <a:off x="683568" y="0"/>
            <a:ext cx="2484975" cy="1107996"/>
          </a:xfrm>
          <a:prstGeom prst="rect">
            <a:avLst/>
          </a:prstGeom>
          <a:noFill/>
          <a:ln w="9525">
            <a:noFill/>
            <a:miter lim="800000"/>
            <a:headEnd/>
            <a:tailEnd/>
          </a:ln>
          <a:effectLst>
            <a:outerShdw dist="45791" dir="3378596" algn="ctr" rotWithShape="0">
              <a:schemeClr val="tx1"/>
            </a:outerShdw>
          </a:effectLst>
        </p:spPr>
        <p:txBody>
          <a:bodyPr wrap="none">
            <a:spAutoFit/>
          </a:bodyPr>
          <a:lstStyle/>
          <a:p>
            <a:pPr algn="ctr" fontAlgn="base">
              <a:spcBef>
                <a:spcPct val="0"/>
              </a:spcBef>
              <a:spcAft>
                <a:spcPct val="0"/>
              </a:spcAft>
            </a:pPr>
            <a:r>
              <a:rPr lang="ca-ES" sz="2800" i="1" dirty="0">
                <a:solidFill>
                  <a:srgbClr val="FFBD23"/>
                </a:solidFill>
                <a:latin typeface="Comic Sans MS" pitchFamily="66" charset="0"/>
              </a:rPr>
              <a:t> </a:t>
            </a:r>
            <a:r>
              <a:rPr lang="ca-ES" sz="2800" i="1" dirty="0" err="1">
                <a:solidFill>
                  <a:srgbClr val="FFBD23"/>
                </a:solidFill>
                <a:latin typeface="Comic Sans MS" pitchFamily="66" charset="0"/>
              </a:rPr>
              <a:t>Salmo</a:t>
            </a:r>
            <a:r>
              <a:rPr lang="ca-ES" sz="2800" i="1" dirty="0">
                <a:solidFill>
                  <a:srgbClr val="FFBD23"/>
                </a:solidFill>
                <a:latin typeface="Comic Sans MS" pitchFamily="66" charset="0"/>
              </a:rPr>
              <a:t> </a:t>
            </a:r>
            <a:r>
              <a:rPr lang="ca-ES" sz="1050" b="1" i="1" dirty="0">
                <a:solidFill>
                  <a:srgbClr val="FFBD23"/>
                </a:solidFill>
                <a:latin typeface="Comic Sans MS" pitchFamily="66" charset="0"/>
              </a:rPr>
              <a:t> </a:t>
            </a:r>
            <a:r>
              <a:rPr lang="ca-ES" sz="2800" b="1" i="1" dirty="0">
                <a:solidFill>
                  <a:srgbClr val="FFBD23"/>
                </a:solidFill>
                <a:latin typeface="Comic Sans MS" pitchFamily="66" charset="0"/>
              </a:rPr>
              <a:t>127</a:t>
            </a:r>
            <a:r>
              <a:rPr lang="ca-ES" sz="6600" b="1" i="1" dirty="0">
                <a:solidFill>
                  <a:srgbClr val="FFBD23"/>
                </a:solidFill>
                <a:latin typeface="Comic Sans MS" pitchFamily="66" charset="0"/>
              </a:rPr>
              <a:t> </a:t>
            </a:r>
            <a:endParaRPr lang="ca-ES" sz="6600" i="1" dirty="0">
              <a:solidFill>
                <a:srgbClr val="FFBD23"/>
              </a:solidFill>
              <a:latin typeface="Comic Sans MS" pitchFamily="66" charset="0"/>
            </a:endParaRPr>
          </a:p>
        </p:txBody>
      </p:sp>
      <p:sp>
        <p:nvSpPr>
          <p:cNvPr id="10245" name="Text Box 5"/>
          <p:cNvSpPr txBox="1">
            <a:spLocks noChangeArrowheads="1"/>
          </p:cNvSpPr>
          <p:nvPr/>
        </p:nvSpPr>
        <p:spPr bwMode="auto">
          <a:xfrm>
            <a:off x="3168544" y="692696"/>
            <a:ext cx="5357626" cy="2246769"/>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ca-ES" sz="2800" b="1" i="1" dirty="0">
                <a:solidFill>
                  <a:srgbClr val="FFFF00"/>
                </a:solidFill>
                <a:effectLst>
                  <a:outerShdw blurRad="50800" dist="38100" dir="10800000" algn="r" rotWithShape="0">
                    <a:prstClr val="black"/>
                  </a:outerShdw>
                </a:effectLst>
                <a:latin typeface="Comic Sans MS" pitchFamily="66" charset="0"/>
              </a:rPr>
              <a:t> </a:t>
            </a:r>
            <a:r>
              <a:rPr lang="es-ES" sz="2800" b="1" i="1" dirty="0">
                <a:solidFill>
                  <a:srgbClr val="FFFF00"/>
                </a:solidFill>
                <a:effectLst>
                  <a:outerShdw blurRad="50800" dist="38100" dir="10800000" algn="r" rotWithShape="0">
                    <a:prstClr val="black"/>
                  </a:outerShdw>
                </a:effectLst>
                <a:latin typeface="Comic Sans MS" pitchFamily="66" charset="0"/>
                <a:cs typeface="Times New Roman" charset="0"/>
              </a:rPr>
              <a:t>Dichoso el que teme al Señor y sigue sus caminos. Comerás del fruto de tu trabajo, serás dichoso, te irá bien.</a:t>
            </a:r>
            <a:endParaRPr lang="ca-ES" sz="2800" b="1" i="1" dirty="0">
              <a:solidFill>
                <a:srgbClr val="FFFF00"/>
              </a:solidFill>
              <a:effectLst>
                <a:outerShdw blurRad="50800" dist="38100" dir="10800000" algn="r" rotWithShape="0">
                  <a:prstClr val="black"/>
                </a:outerShdw>
              </a:effectLst>
              <a:latin typeface="Comic Sans MS" pitchFamily="66" charset="0"/>
            </a:endParaRPr>
          </a:p>
        </p:txBody>
      </p:sp>
      <p:sp>
        <p:nvSpPr>
          <p:cNvPr id="6" name="Text Box 4"/>
          <p:cNvSpPr txBox="1">
            <a:spLocks noChangeArrowheads="1"/>
          </p:cNvSpPr>
          <p:nvPr/>
        </p:nvSpPr>
        <p:spPr bwMode="auto">
          <a:xfrm>
            <a:off x="732168" y="4634984"/>
            <a:ext cx="5568024" cy="1077218"/>
          </a:xfrm>
          <a:prstGeom prst="rect">
            <a:avLst/>
          </a:prstGeom>
          <a:noFill/>
          <a:ln w="9525">
            <a:noFill/>
            <a:miter lim="800000"/>
            <a:headEnd/>
            <a:tailEnd/>
          </a:ln>
          <a:effectLst>
            <a:outerShdw dist="53882" dir="2700000" algn="ctr" rotWithShape="0">
              <a:schemeClr val="tx1"/>
            </a:outerShdw>
          </a:effectLst>
        </p:spPr>
        <p:txBody>
          <a:bodyPr wrap="square">
            <a:spAutoFit/>
          </a:bodyPr>
          <a:lstStyle/>
          <a:p>
            <a:pPr algn="ctr" fontAlgn="base">
              <a:spcBef>
                <a:spcPct val="0"/>
              </a:spcBef>
              <a:spcAft>
                <a:spcPct val="0"/>
              </a:spcAft>
            </a:pPr>
            <a:r>
              <a:rPr lang="ca-ES" sz="3200" b="1" i="1" dirty="0">
                <a:solidFill>
                  <a:srgbClr val="FFFFFF"/>
                </a:solidFill>
                <a:latin typeface="Comic Sans MS" pitchFamily="66" charset="0"/>
              </a:rPr>
              <a:t> Que el </a:t>
            </a:r>
            <a:r>
              <a:rPr lang="ca-ES" sz="3200" b="1" i="1" dirty="0" err="1">
                <a:solidFill>
                  <a:srgbClr val="FFFFFF"/>
                </a:solidFill>
                <a:latin typeface="Comic Sans MS" pitchFamily="66" charset="0"/>
              </a:rPr>
              <a:t>Señor</a:t>
            </a:r>
            <a:r>
              <a:rPr lang="ca-ES" sz="3200" b="1" i="1" dirty="0">
                <a:solidFill>
                  <a:srgbClr val="FFFFFF"/>
                </a:solidFill>
                <a:latin typeface="Comic Sans MS" pitchFamily="66" charset="0"/>
              </a:rPr>
              <a:t> te </a:t>
            </a:r>
            <a:r>
              <a:rPr lang="ca-ES" sz="3200" b="1" i="1" dirty="0" err="1">
                <a:solidFill>
                  <a:srgbClr val="FFFFFF"/>
                </a:solidFill>
                <a:latin typeface="Comic Sans MS" pitchFamily="66" charset="0"/>
              </a:rPr>
              <a:t>bendiga</a:t>
            </a:r>
            <a:r>
              <a:rPr lang="ca-ES" sz="3200" b="1" i="1" dirty="0">
                <a:solidFill>
                  <a:srgbClr val="FFFFFF"/>
                </a:solidFill>
                <a:latin typeface="Comic Sans MS" pitchFamily="66" charset="0"/>
              </a:rPr>
              <a:t> </a:t>
            </a:r>
            <a:br>
              <a:rPr lang="ca-ES" sz="3200" b="1" i="1" dirty="0">
                <a:solidFill>
                  <a:srgbClr val="FFFFFF"/>
                </a:solidFill>
                <a:latin typeface="Comic Sans MS" pitchFamily="66" charset="0"/>
              </a:rPr>
            </a:br>
            <a:r>
              <a:rPr lang="ca-ES" sz="3200" b="1" i="1" dirty="0" err="1">
                <a:solidFill>
                  <a:srgbClr val="FFFFFF"/>
                </a:solidFill>
                <a:latin typeface="Comic Sans MS" pitchFamily="66" charset="0"/>
              </a:rPr>
              <a:t>desde</a:t>
            </a:r>
            <a:r>
              <a:rPr lang="ca-ES" sz="3200" b="1" i="1" dirty="0">
                <a:solidFill>
                  <a:srgbClr val="FFFFFF"/>
                </a:solidFill>
                <a:latin typeface="Comic Sans MS" pitchFamily="66" charset="0"/>
              </a:rPr>
              <a:t> </a:t>
            </a:r>
            <a:r>
              <a:rPr lang="ca-ES" sz="3200" b="1" i="1" dirty="0" err="1">
                <a:solidFill>
                  <a:srgbClr val="FFFFFF"/>
                </a:solidFill>
                <a:latin typeface="Comic Sans MS" pitchFamily="66" charset="0"/>
              </a:rPr>
              <a:t>Sión</a:t>
            </a:r>
            <a:r>
              <a:rPr lang="ca-ES" sz="3200" b="1" i="1" dirty="0">
                <a:solidFill>
                  <a:srgbClr val="FFFFFF"/>
                </a:solidFill>
                <a:latin typeface="Comic Sans MS" pitchFamily="66" charset="0"/>
              </a:rPr>
              <a:t>.</a:t>
            </a:r>
          </a:p>
        </p:txBody>
      </p:sp>
    </p:spTree>
    <p:extLst>
      <p:ext uri="{BB962C8B-B14F-4D97-AF65-F5344CB8AC3E}">
        <p14:creationId xmlns:p14="http://schemas.microsoft.com/office/powerpoint/2010/main" val="27589593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wipe(up)">
                                      <p:cBhvr>
                                        <p:cTn id="7" dur="5000"/>
                                        <p:tgtEl>
                                          <p:spTgt spid="10245"/>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54" y="476672"/>
            <a:ext cx="8208000" cy="5904001"/>
          </a:xfrm>
          <a:prstGeom prst="rect">
            <a:avLst/>
          </a:prstGeom>
          <a:solidFill>
            <a:srgbClr val="FFFFFF">
              <a:shade val="85000"/>
            </a:srgbClr>
          </a:solidFill>
          <a:ln w="88900" cap="sq">
            <a:solidFill>
              <a:srgbClr val="EACC7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convex"/>
            <a:contourClr>
              <a:srgbClr val="FFFFFF"/>
            </a:contourClr>
          </a:sp3d>
        </p:spPr>
      </p:pic>
      <p:sp>
        <p:nvSpPr>
          <p:cNvPr id="3076" name="Text Box 4"/>
          <p:cNvSpPr txBox="1">
            <a:spLocks noChangeArrowheads="1"/>
          </p:cNvSpPr>
          <p:nvPr/>
        </p:nvSpPr>
        <p:spPr bwMode="auto">
          <a:xfrm>
            <a:off x="323527" y="332656"/>
            <a:ext cx="8352927" cy="1446550"/>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ca-ES" sz="32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 </a:t>
            </a:r>
            <a:r>
              <a:rPr lang="es-ES" sz="28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cs typeface="Times New Roman" charset="0"/>
              </a:rPr>
              <a:t>Tu mujer, como parra fecunda, en medio de tu casa; tus hijos, como brotes de olivo, alrededor de tu mesa.</a:t>
            </a:r>
            <a:endParaRPr lang="ca-ES" sz="28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cs typeface="Times New Roman" charset="0"/>
            </a:endParaRPr>
          </a:p>
        </p:txBody>
      </p:sp>
      <p:sp>
        <p:nvSpPr>
          <p:cNvPr id="3075" name="Text Box 3"/>
          <p:cNvSpPr txBox="1">
            <a:spLocks noChangeArrowheads="1"/>
          </p:cNvSpPr>
          <p:nvPr/>
        </p:nvSpPr>
        <p:spPr bwMode="auto">
          <a:xfrm>
            <a:off x="610945" y="5589240"/>
            <a:ext cx="7778090" cy="584775"/>
          </a:xfrm>
          <a:prstGeom prst="rect">
            <a:avLst/>
          </a:prstGeom>
          <a:noFill/>
          <a:ln w="9525">
            <a:noFill/>
            <a:miter lim="800000"/>
            <a:headEnd/>
            <a:tailEnd/>
          </a:ln>
          <a:effectLst>
            <a:outerShdw dist="53882" dir="2700000" algn="ctr" rotWithShape="0">
              <a:schemeClr val="tx1"/>
            </a:outerShdw>
          </a:effectLst>
        </p:spPr>
        <p:txBody>
          <a:bodyPr wrap="none">
            <a:spAutoFit/>
          </a:bodyPr>
          <a:lstStyle/>
          <a:p>
            <a:pPr algn="ctr" fontAlgn="base">
              <a:spcBef>
                <a:spcPct val="0"/>
              </a:spcBef>
              <a:spcAft>
                <a:spcPct val="0"/>
              </a:spcAft>
            </a:pPr>
            <a:r>
              <a:rPr lang="ca-ES" sz="32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 Que el </a:t>
            </a:r>
            <a:r>
              <a:rPr lang="ca-ES" sz="3200" b="1" i="1" dirty="0" err="1">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Señor</a:t>
            </a:r>
            <a:r>
              <a:rPr lang="ca-ES" sz="32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 te </a:t>
            </a:r>
            <a:r>
              <a:rPr lang="ca-ES" sz="3200" b="1" i="1" dirty="0" err="1">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bendiga</a:t>
            </a:r>
            <a:r>
              <a:rPr lang="ca-ES" sz="32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 </a:t>
            </a:r>
            <a:r>
              <a:rPr lang="ca-ES" sz="3200" b="1" i="1" dirty="0" err="1">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desde</a:t>
            </a:r>
            <a:r>
              <a:rPr lang="ca-ES" sz="32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 </a:t>
            </a:r>
            <a:r>
              <a:rPr lang="ca-ES" sz="3200" b="1" i="1" dirty="0" err="1">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Sión</a:t>
            </a:r>
            <a:r>
              <a:rPr lang="ca-ES" sz="32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a:t>
            </a:r>
          </a:p>
        </p:txBody>
      </p:sp>
    </p:spTree>
    <p:extLst>
      <p:ext uri="{BB962C8B-B14F-4D97-AF65-F5344CB8AC3E}">
        <p14:creationId xmlns:p14="http://schemas.microsoft.com/office/powerpoint/2010/main" val="8679870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up)">
                                      <p:cBhvr>
                                        <p:cTn id="7" dur="5000"/>
                                        <p:tgtEl>
                                          <p:spTgt spid="3076"/>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wipe(up)">
                                      <p:cBhvr>
                                        <p:cTn id="11" dur="5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028" y="463793"/>
            <a:ext cx="8208912" cy="5934273"/>
          </a:xfrm>
          <a:prstGeom prst="rect">
            <a:avLst/>
          </a:prstGeom>
        </p:spPr>
      </p:pic>
      <p:sp>
        <p:nvSpPr>
          <p:cNvPr id="14" name="2 Marcador de texto"/>
          <p:cNvSpPr txBox="1">
            <a:spLocks/>
          </p:cNvSpPr>
          <p:nvPr/>
        </p:nvSpPr>
        <p:spPr bwMode="auto">
          <a:xfrm>
            <a:off x="2076489" y="379113"/>
            <a:ext cx="6429774" cy="1181276"/>
          </a:xfrm>
          <a:prstGeom prst="rect">
            <a:avLst/>
          </a:prstGeom>
          <a:no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lstStyle/>
          <a:p>
            <a:pPr algn="ctr" fontAlgn="base">
              <a:spcBef>
                <a:spcPct val="20000"/>
              </a:spcBef>
              <a:spcAft>
                <a:spcPct val="0"/>
              </a:spcAft>
              <a:defRPr/>
            </a:pPr>
            <a:r>
              <a:rPr lang="es-ES_tradnl" sz="2400" kern="0" dirty="0">
                <a:solidFill>
                  <a:srgbClr val="C00000"/>
                </a:solidFill>
              </a:rPr>
              <a:t>Ambientación: Al centro la Biblia, un Cirio grande, dos pequeños a cada lado y dos anillos matrimoniales como expresión de la mutua fidelidad.</a:t>
            </a:r>
            <a:endParaRPr lang="es-PE" sz="2400" kern="0" dirty="0">
              <a:solidFill>
                <a:srgbClr val="C00000"/>
              </a:solidFill>
            </a:endParaRPr>
          </a:p>
        </p:txBody>
      </p:sp>
      <p:sp>
        <p:nvSpPr>
          <p:cNvPr id="15" name="7 Rectángulo"/>
          <p:cNvSpPr/>
          <p:nvPr/>
        </p:nvSpPr>
        <p:spPr>
          <a:xfrm>
            <a:off x="611560" y="5949280"/>
            <a:ext cx="8136904" cy="461665"/>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fontAlgn="base">
              <a:spcBef>
                <a:spcPct val="20000"/>
              </a:spcBef>
              <a:spcAft>
                <a:spcPct val="0"/>
              </a:spcAft>
            </a:pPr>
            <a:r>
              <a:rPr lang="es-ES_tradnl" sz="2400" b="1" kern="0" dirty="0">
                <a:solidFill>
                  <a:srgbClr val="FFFF00"/>
                </a:solidFill>
                <a:effectLst>
                  <a:glow rad="101600">
                    <a:srgbClr val="000000">
                      <a:satMod val="175000"/>
                      <a:alpha val="40000"/>
                    </a:srgbClr>
                  </a:glow>
                  <a:outerShdw blurRad="50800" dist="38100" dir="18900000" sx="101000" sy="101000" algn="bl" rotWithShape="0">
                    <a:prstClr val="black"/>
                  </a:outerShdw>
                </a:effectLst>
                <a:latin typeface="Miriam" panose="020B0502050101010101" pitchFamily="34" charset="-79"/>
                <a:cs typeface="Miriam" panose="020B0502050101010101" pitchFamily="34" charset="-79"/>
              </a:rPr>
              <a:t>Cantos sugeridos: Amar es entregarse;  Si yo no tengo amor</a:t>
            </a:r>
            <a:endParaRPr lang="es-PE" sz="2400" b="1" kern="0" dirty="0">
              <a:solidFill>
                <a:srgbClr val="FFFF00"/>
              </a:solidFill>
              <a:effectLst>
                <a:glow rad="101600">
                  <a:srgbClr val="000000">
                    <a:satMod val="175000"/>
                    <a:alpha val="40000"/>
                  </a:srgbClr>
                </a:glow>
                <a:outerShdw blurRad="50800" dist="38100" dir="18900000" sx="101000" sy="101000" algn="bl" rotWithShape="0">
                  <a:prstClr val="black"/>
                </a:outerShdw>
              </a:effectLst>
              <a:latin typeface="Miriam" panose="020B0502050101010101" pitchFamily="34" charset="-79"/>
              <a:cs typeface="Miriam" panose="020B0502050101010101" pitchFamily="34" charset="-79"/>
            </a:endParaRPr>
          </a:p>
        </p:txBody>
      </p:sp>
    </p:spTree>
    <p:extLst>
      <p:ext uri="{BB962C8B-B14F-4D97-AF65-F5344CB8AC3E}">
        <p14:creationId xmlns:p14="http://schemas.microsoft.com/office/powerpoint/2010/main" val="1008223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SeÃ±or te bend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208912" cy="590465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252536" y="5013176"/>
            <a:ext cx="8640960" cy="584775"/>
          </a:xfrm>
          <a:prstGeom prst="rect">
            <a:avLst/>
          </a:prstGeom>
          <a:noFill/>
          <a:ln w="9525">
            <a:noFill/>
            <a:miter lim="800000"/>
            <a:headEnd/>
            <a:tailEnd/>
          </a:ln>
          <a:effectLst>
            <a:outerShdw dist="53882" dir="2700000" algn="ctr" rotWithShape="0">
              <a:schemeClr val="tx1"/>
            </a:outerShdw>
          </a:effectLst>
        </p:spPr>
        <p:txBody>
          <a:bodyPr wrap="square">
            <a:spAutoFit/>
          </a:bodyPr>
          <a:lstStyle/>
          <a:p>
            <a:pPr algn="ctr" fontAlgn="base">
              <a:spcBef>
                <a:spcPct val="0"/>
              </a:spcBef>
              <a:spcAft>
                <a:spcPct val="0"/>
              </a:spcAft>
            </a:pPr>
            <a:r>
              <a:rPr lang="ca-ES" sz="32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 Que el </a:t>
            </a:r>
            <a:r>
              <a:rPr lang="ca-ES" sz="3200" b="1" i="1" dirty="0" err="1">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Señor</a:t>
            </a:r>
            <a:r>
              <a:rPr lang="ca-ES" sz="32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 te </a:t>
            </a:r>
            <a:r>
              <a:rPr lang="ca-ES" sz="3200" b="1" i="1" dirty="0" err="1">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bendiga</a:t>
            </a:r>
            <a:r>
              <a:rPr lang="ca-ES" sz="32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 </a:t>
            </a:r>
            <a:r>
              <a:rPr lang="ca-ES" sz="3200" b="1" i="1" dirty="0" err="1">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desde</a:t>
            </a:r>
            <a:r>
              <a:rPr lang="ca-ES" sz="32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 </a:t>
            </a:r>
            <a:r>
              <a:rPr lang="ca-ES" sz="3200" b="1" i="1" dirty="0" err="1">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Sión</a:t>
            </a:r>
            <a:endParaRPr lang="ca-ES" sz="32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endParaRPr>
          </a:p>
        </p:txBody>
      </p:sp>
      <p:sp>
        <p:nvSpPr>
          <p:cNvPr id="4100" name="Text Box 4"/>
          <p:cNvSpPr txBox="1">
            <a:spLocks noChangeArrowheads="1"/>
          </p:cNvSpPr>
          <p:nvPr/>
        </p:nvSpPr>
        <p:spPr bwMode="auto">
          <a:xfrm>
            <a:off x="543820" y="533863"/>
            <a:ext cx="5036292" cy="2677656"/>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ca-ES" sz="28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 </a:t>
            </a:r>
            <a:r>
              <a:rPr lang="es-ES" sz="28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cs typeface="Times New Roman" charset="0"/>
              </a:rPr>
              <a:t>Ésta es la bendición del hombre que teme al Señor. Qué el Señor te bendiga desde Sión, que veas la prosperidad de Jerusalén todos los días de tu vida.</a:t>
            </a:r>
            <a:r>
              <a:rPr lang="es-ES" sz="28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 </a:t>
            </a:r>
            <a:endParaRPr lang="ca-ES" sz="28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endParaRPr>
          </a:p>
        </p:txBody>
      </p:sp>
    </p:spTree>
    <p:extLst>
      <p:ext uri="{BB962C8B-B14F-4D97-AF65-F5344CB8AC3E}">
        <p14:creationId xmlns:p14="http://schemas.microsoft.com/office/powerpoint/2010/main" val="20709879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up)">
                                      <p:cBhvr>
                                        <p:cTn id="7" dur="5000"/>
                                        <p:tgtEl>
                                          <p:spTgt spid="4100"/>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wipe(up)">
                                      <p:cBhvr>
                                        <p:cTn id="11" dur="5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56" y="476672"/>
            <a:ext cx="8173200" cy="5904656"/>
          </a:xfrm>
          <a:prstGeom prst="rect">
            <a:avLst/>
          </a:prstGeom>
          <a:scene3d>
            <a:camera prst="orthographicFront"/>
            <a:lightRig rig="threePt" dir="t"/>
          </a:scene3d>
          <a:sp3d>
            <a:bevelT prst="convex"/>
          </a:sp3d>
        </p:spPr>
      </p:pic>
      <p:sp>
        <p:nvSpPr>
          <p:cNvPr id="4099" name="Text Box 3"/>
          <p:cNvSpPr txBox="1">
            <a:spLocks noChangeArrowheads="1"/>
          </p:cNvSpPr>
          <p:nvPr/>
        </p:nvSpPr>
        <p:spPr bwMode="auto">
          <a:xfrm>
            <a:off x="35496" y="5589240"/>
            <a:ext cx="8640960" cy="584775"/>
          </a:xfrm>
          <a:prstGeom prst="rect">
            <a:avLst/>
          </a:prstGeom>
          <a:noFill/>
          <a:ln w="9525">
            <a:noFill/>
            <a:miter lim="800000"/>
            <a:headEnd/>
            <a:tailEnd/>
          </a:ln>
          <a:effectLst>
            <a:outerShdw dist="53882" dir="2700000" algn="ctr" rotWithShape="0">
              <a:schemeClr val="tx1"/>
            </a:outerShdw>
          </a:effectLst>
        </p:spPr>
        <p:txBody>
          <a:bodyPr wrap="square">
            <a:spAutoFit/>
          </a:bodyPr>
          <a:lstStyle/>
          <a:p>
            <a:pPr algn="ctr" fontAlgn="base">
              <a:spcBef>
                <a:spcPct val="0"/>
              </a:spcBef>
              <a:spcAft>
                <a:spcPct val="0"/>
              </a:spcAft>
            </a:pPr>
            <a:r>
              <a:rPr lang="ca-ES" sz="32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 Que el </a:t>
            </a:r>
            <a:r>
              <a:rPr lang="ca-ES" sz="3200" b="1" i="1" dirty="0" err="1">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Señor</a:t>
            </a:r>
            <a:r>
              <a:rPr lang="ca-ES" sz="32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 te </a:t>
            </a:r>
            <a:r>
              <a:rPr lang="ca-ES" sz="3200" b="1" i="1" dirty="0" err="1">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bendiga</a:t>
            </a:r>
            <a:r>
              <a:rPr lang="ca-ES" sz="32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 </a:t>
            </a:r>
            <a:r>
              <a:rPr lang="ca-ES" sz="3200" b="1" i="1" dirty="0" err="1">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desde</a:t>
            </a:r>
            <a:r>
              <a:rPr lang="ca-ES" sz="32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 </a:t>
            </a:r>
            <a:r>
              <a:rPr lang="ca-ES" sz="3200" b="1" i="1" dirty="0" err="1">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Sión</a:t>
            </a:r>
            <a:endParaRPr lang="ca-ES" sz="32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endParaRPr>
          </a:p>
        </p:txBody>
      </p:sp>
      <p:sp>
        <p:nvSpPr>
          <p:cNvPr id="4100" name="Text Box 4"/>
          <p:cNvSpPr txBox="1">
            <a:spLocks noChangeArrowheads="1"/>
          </p:cNvSpPr>
          <p:nvPr/>
        </p:nvSpPr>
        <p:spPr bwMode="auto">
          <a:xfrm>
            <a:off x="899592" y="476672"/>
            <a:ext cx="7200800" cy="1077218"/>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ca-ES" sz="32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rPr>
              <a:t> </a:t>
            </a:r>
            <a:r>
              <a:rPr lang="es-ES" sz="32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cs typeface="Times New Roman" charset="0"/>
              </a:rPr>
              <a:t>Que veas a los hijos de tus hijos. </a:t>
            </a:r>
          </a:p>
          <a:p>
            <a:pPr algn="ctr" fontAlgn="base">
              <a:spcBef>
                <a:spcPct val="0"/>
              </a:spcBef>
              <a:spcAft>
                <a:spcPct val="0"/>
              </a:spcAft>
            </a:pPr>
            <a:r>
              <a:rPr lang="es-ES" sz="32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cs typeface="Times New Roman" charset="0"/>
              </a:rPr>
              <a:t>¡Paz a Israel!</a:t>
            </a:r>
            <a:endParaRPr lang="ca-ES" sz="3200" b="1" i="1" dirty="0">
              <a:ln w="6600">
                <a:solidFill>
                  <a:srgbClr val="333399"/>
                </a:solidFill>
                <a:prstDash val="solid"/>
              </a:ln>
              <a:solidFill>
                <a:srgbClr val="FFFFFF"/>
              </a:solidFill>
              <a:effectLst>
                <a:outerShdw dist="38100" dir="2700000" algn="tl" rotWithShape="0">
                  <a:srgbClr val="333399"/>
                </a:outerShdw>
              </a:effectLst>
              <a:latin typeface="Comic Sans MS" pitchFamily="66" charset="0"/>
            </a:endParaRPr>
          </a:p>
        </p:txBody>
      </p:sp>
    </p:spTree>
    <p:extLst>
      <p:ext uri="{BB962C8B-B14F-4D97-AF65-F5344CB8AC3E}">
        <p14:creationId xmlns:p14="http://schemas.microsoft.com/office/powerpoint/2010/main" val="3972417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up)">
                                      <p:cBhvr>
                                        <p:cTn id="7" dur="5000"/>
                                        <p:tgtEl>
                                          <p:spTgt spid="4100"/>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wipe(up)">
                                      <p:cBhvr>
                                        <p:cTn id="11" dur="5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78160"/>
            <a:ext cx="8352928" cy="5975175"/>
          </a:xfrm>
          <a:prstGeom prst="rect">
            <a:avLst/>
          </a:prstGeom>
        </p:spPr>
      </p:pic>
      <p:sp>
        <p:nvSpPr>
          <p:cNvPr id="10" name="Rectángulo redondeado 9"/>
          <p:cNvSpPr>
            <a:spLocks noChangeArrowheads="1"/>
          </p:cNvSpPr>
          <p:nvPr/>
        </p:nvSpPr>
        <p:spPr bwMode="auto">
          <a:xfrm>
            <a:off x="4213545" y="478161"/>
            <a:ext cx="3737167" cy="678795"/>
          </a:xfrm>
          <a:prstGeom prst="roundRect">
            <a:avLst>
              <a:gd name="adj" fmla="val 24709"/>
            </a:avLst>
          </a:prstGeom>
          <a:solidFill>
            <a:srgbClr val="77E577"/>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pPr>
            <a:r>
              <a:rPr lang="es-ES_tradnl" sz="1400" b="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CONTEMPLATIO</a:t>
            </a:r>
            <a:endParaRPr lang="es-PE" sz="1600"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19050" algn="ctr" fontAlgn="base">
              <a:spcBef>
                <a:spcPct val="0"/>
              </a:spcBef>
            </a:pPr>
            <a:r>
              <a:rPr lang="es-ES_tradnl" sz="2000" b="1" dirty="0">
                <a:solidFill>
                  <a:srgbClr val="000000">
                    <a:lumMod val="95000"/>
                    <a:lumOff val="5000"/>
                  </a:srgbClr>
                </a:solidFill>
                <a:latin typeface="Times New Roman" panose="02020603050405020304" pitchFamily="18" charset="0"/>
                <a:ea typeface="Times New Roman" panose="02020603050405020304" pitchFamily="18" charset="0"/>
              </a:rPr>
              <a:t>¿Qué me lleva a hacer el texto?</a:t>
            </a:r>
            <a:endParaRPr lang="es-PE" sz="3200" dirty="0">
              <a:solidFill>
                <a:srgbClr val="000000">
                  <a:lumMod val="95000"/>
                  <a:lumOff val="5000"/>
                </a:srgbClr>
              </a:solidFill>
              <a:latin typeface="Times New Roman" panose="02020603050405020304" pitchFamily="18" charset="0"/>
              <a:ea typeface="Times New Roman" panose="02020603050405020304" pitchFamily="18" charset="0"/>
            </a:endParaRPr>
          </a:p>
        </p:txBody>
      </p:sp>
      <p:sp>
        <p:nvSpPr>
          <p:cNvPr id="9" name="8 Rectángulo"/>
          <p:cNvSpPr/>
          <p:nvPr/>
        </p:nvSpPr>
        <p:spPr>
          <a:xfrm>
            <a:off x="2734181" y="1405800"/>
            <a:ext cx="5942275" cy="5047536"/>
          </a:xfrm>
          <a:prstGeom prst="rect">
            <a:avLst/>
          </a:prstGeom>
          <a:noFill/>
        </p:spPr>
        <p:txBody>
          <a:bodyPr wrap="square">
            <a:spAutoFit/>
          </a:bodyPr>
          <a:lstStyle/>
          <a:p>
            <a:pPr algn="r" fontAlgn="base">
              <a:spcBef>
                <a:spcPct val="0"/>
              </a:spcBef>
              <a:spcAft>
                <a:spcPct val="0"/>
              </a:spcAft>
            </a:pPr>
            <a:r>
              <a:rPr lang="es-ES_tradnl" sz="2300" u="sng" dirty="0">
                <a:solidFill>
                  <a:srgbClr val="663300"/>
                </a:solidFill>
                <a:effectLst>
                  <a:glow rad="101600">
                    <a:srgbClr val="FFFFFF">
                      <a:alpha val="60000"/>
                    </a:srgbClr>
                  </a:glow>
                  <a:outerShdw blurRad="50800" dist="76200" dir="10800000" algn="r" rotWithShape="0">
                    <a:srgbClr val="FFFFFF"/>
                  </a:outerShdw>
                </a:effectLst>
                <a:latin typeface="Arial Narrow" panose="020B0606020202030204" pitchFamily="34" charset="0"/>
              </a:rPr>
              <a:t>Motivación</a:t>
            </a:r>
            <a:r>
              <a:rPr lang="es-ES_tradnl" sz="2300" dirty="0">
                <a:solidFill>
                  <a:srgbClr val="663300"/>
                </a:solidFill>
                <a:effectLst>
                  <a:glow rad="101600">
                    <a:srgbClr val="FFFFFF">
                      <a:alpha val="60000"/>
                    </a:srgbClr>
                  </a:glow>
                  <a:outerShdw blurRad="50800" dist="76200" dir="10800000" algn="r" rotWithShape="0">
                    <a:srgbClr val="FFFFFF"/>
                  </a:outerShdw>
                </a:effectLst>
                <a:latin typeface="Arial Narrow" panose="020B0606020202030204" pitchFamily="34" charset="0"/>
              </a:rPr>
              <a:t>: </a:t>
            </a:r>
            <a:r>
              <a:rPr lang="es-PE" sz="2300" dirty="0">
                <a:solidFill>
                  <a:srgbClr val="663300"/>
                </a:solidFill>
                <a:effectLst>
                  <a:glow rad="101600">
                    <a:srgbClr val="FFFFFF">
                      <a:alpha val="60000"/>
                    </a:srgbClr>
                  </a:glow>
                  <a:outerShdw blurRad="50800" dist="76200" dir="10800000" algn="r" rotWithShape="0">
                    <a:srgbClr val="FFFFFF"/>
                  </a:outerShdw>
                </a:effectLst>
                <a:latin typeface="Arial Narrow" panose="020B0606020202030204" pitchFamily="34" charset="0"/>
              </a:rPr>
              <a:t> San Vicente  </a:t>
            </a:r>
          </a:p>
          <a:p>
            <a:pPr algn="r" fontAlgn="base">
              <a:spcBef>
                <a:spcPct val="0"/>
              </a:spcBef>
              <a:spcAft>
                <a:spcPct val="0"/>
              </a:spcAft>
            </a:pPr>
            <a:r>
              <a:rPr lang="es-PE" sz="2300" dirty="0">
                <a:solidFill>
                  <a:srgbClr val="663300"/>
                </a:solidFill>
                <a:effectLst>
                  <a:glow rad="101600">
                    <a:srgbClr val="FFFFFF">
                      <a:alpha val="60000"/>
                    </a:srgbClr>
                  </a:glow>
                  <a:outerShdw blurRad="50800" dist="76200" dir="10800000" algn="r" rotWithShape="0">
                    <a:srgbClr val="FFFFFF"/>
                  </a:outerShdw>
                </a:effectLst>
                <a:latin typeface="Arial Narrow" panose="020B0606020202030204" pitchFamily="34" charset="0"/>
              </a:rPr>
              <a:t>habla a las hermanas sobre la fidelidad comparándola con el amor </a:t>
            </a:r>
            <a:r>
              <a:rPr lang="es-PE" sz="2300" dirty="0" err="1">
                <a:solidFill>
                  <a:srgbClr val="663300"/>
                </a:solidFill>
                <a:effectLst>
                  <a:glow rad="101600">
                    <a:srgbClr val="FFFFFF">
                      <a:alpha val="60000"/>
                    </a:srgbClr>
                  </a:glow>
                  <a:outerShdw blurRad="50800" dist="76200" dir="10800000" algn="r" rotWithShape="0">
                    <a:srgbClr val="FFFFFF"/>
                  </a:outerShdw>
                </a:effectLst>
                <a:latin typeface="Arial Narrow" panose="020B0606020202030204" pitchFamily="34" charset="0"/>
              </a:rPr>
              <a:t>esponsal</a:t>
            </a:r>
            <a:r>
              <a:rPr lang="es-PE" sz="2300" dirty="0">
                <a:solidFill>
                  <a:srgbClr val="663300"/>
                </a:solidFill>
                <a:effectLst>
                  <a:glow rad="101600">
                    <a:srgbClr val="FFFFFF">
                      <a:alpha val="60000"/>
                    </a:srgbClr>
                  </a:glow>
                  <a:outerShdw blurRad="50800" dist="76200" dir="10800000" algn="r" rotWithShape="0">
                    <a:srgbClr val="FFFFFF"/>
                  </a:outerShdw>
                </a:effectLst>
                <a:latin typeface="Arial Narrow" panose="020B0606020202030204" pitchFamily="34" charset="0"/>
              </a:rPr>
              <a:t>: </a:t>
            </a:r>
          </a:p>
          <a:p>
            <a:pPr algn="r" fontAlgn="base">
              <a:spcBef>
                <a:spcPct val="0"/>
              </a:spcBef>
              <a:spcAft>
                <a:spcPct val="0"/>
              </a:spcAft>
            </a:pPr>
            <a:r>
              <a:rPr lang="es-PE" sz="2300" dirty="0">
                <a:solidFill>
                  <a:srgbClr val="663300"/>
                </a:solidFill>
                <a:effectLst>
                  <a:glow rad="101600">
                    <a:srgbClr val="FFFFFF">
                      <a:alpha val="60000"/>
                    </a:srgbClr>
                  </a:glow>
                  <a:outerShdw blurRad="50800" dist="76200" dir="10800000" algn="r" rotWithShape="0">
                    <a:srgbClr val="FFFFFF"/>
                  </a:outerShdw>
                </a:effectLst>
                <a:latin typeface="Arial Narrow" panose="020B0606020202030204" pitchFamily="34" charset="0"/>
              </a:rPr>
              <a:t>“...Y como el matrimonio no es sino una</a:t>
            </a:r>
          </a:p>
          <a:p>
            <a:pPr algn="r" fontAlgn="base">
              <a:spcBef>
                <a:spcPct val="0"/>
              </a:spcBef>
              <a:spcAft>
                <a:spcPct val="0"/>
              </a:spcAft>
            </a:pPr>
            <a:r>
              <a:rPr lang="es-PE" sz="2300" dirty="0">
                <a:solidFill>
                  <a:srgbClr val="663300"/>
                </a:solidFill>
                <a:effectLst>
                  <a:glow rad="101600">
                    <a:srgbClr val="FFFFFF">
                      <a:alpha val="60000"/>
                    </a:srgbClr>
                  </a:glow>
                  <a:outerShdw blurRad="50800" dist="76200" dir="10800000" algn="r" rotWithShape="0">
                    <a:srgbClr val="FFFFFF"/>
                  </a:outerShdw>
                </a:effectLst>
                <a:latin typeface="Arial Narrow" panose="020B0606020202030204" pitchFamily="34" charset="0"/>
              </a:rPr>
              <a:t> donación que la mujer hace de sí misma </a:t>
            </a:r>
          </a:p>
          <a:p>
            <a:pPr algn="r" fontAlgn="base">
              <a:spcBef>
                <a:spcPct val="0"/>
              </a:spcBef>
              <a:spcAft>
                <a:spcPct val="0"/>
              </a:spcAft>
            </a:pPr>
            <a:r>
              <a:rPr lang="es-PE" sz="2300" dirty="0">
                <a:solidFill>
                  <a:srgbClr val="663300"/>
                </a:solidFill>
                <a:effectLst>
                  <a:glow rad="101600">
                    <a:srgbClr val="FFFFFF">
                      <a:alpha val="60000"/>
                    </a:srgbClr>
                  </a:glow>
                  <a:outerShdw blurRad="50800" dist="76200" dir="10800000" algn="r" rotWithShape="0">
                    <a:srgbClr val="FFFFFF"/>
                  </a:outerShdw>
                </a:effectLst>
                <a:latin typeface="Arial Narrow" panose="020B0606020202030204" pitchFamily="34" charset="0"/>
              </a:rPr>
              <a:t>a su marido, también el matrimonio </a:t>
            </a:r>
          </a:p>
          <a:p>
            <a:pPr algn="r" fontAlgn="base">
              <a:spcBef>
                <a:spcPct val="0"/>
              </a:spcBef>
              <a:spcAft>
                <a:spcPct val="0"/>
              </a:spcAft>
            </a:pPr>
            <a:r>
              <a:rPr lang="es-PE" sz="2300" dirty="0">
                <a:solidFill>
                  <a:srgbClr val="663300"/>
                </a:solidFill>
                <a:effectLst>
                  <a:glow rad="101600">
                    <a:srgbClr val="FFFFFF">
                      <a:alpha val="60000"/>
                    </a:srgbClr>
                  </a:glow>
                  <a:outerShdw blurRad="50800" dist="76200" dir="10800000" algn="r" rotWithShape="0">
                    <a:srgbClr val="FFFFFF"/>
                  </a:outerShdw>
                </a:effectLst>
                <a:latin typeface="Arial Narrow" panose="020B0606020202030204" pitchFamily="34" charset="0"/>
              </a:rPr>
              <a:t>espiritual que habéis contraído con </a:t>
            </a:r>
          </a:p>
          <a:p>
            <a:pPr algn="r" fontAlgn="base">
              <a:spcBef>
                <a:spcPct val="0"/>
              </a:spcBef>
              <a:spcAft>
                <a:spcPct val="0"/>
              </a:spcAft>
            </a:pPr>
            <a:r>
              <a:rPr lang="es-PE" sz="2300" dirty="0">
                <a:solidFill>
                  <a:srgbClr val="663300"/>
                </a:solidFill>
                <a:effectLst>
                  <a:glow rad="101600">
                    <a:srgbClr val="FFFFFF">
                      <a:alpha val="60000"/>
                    </a:srgbClr>
                  </a:glow>
                  <a:outerShdw blurRad="50800" dist="76200" dir="10800000" algn="r" rotWithShape="0">
                    <a:srgbClr val="FFFFFF"/>
                  </a:outerShdw>
                </a:effectLst>
                <a:latin typeface="Arial Narrow" panose="020B0606020202030204" pitchFamily="34" charset="0"/>
              </a:rPr>
              <a:t>Nuestro Señor no es más que la entrega </a:t>
            </a:r>
          </a:p>
          <a:p>
            <a:pPr algn="r" fontAlgn="base">
              <a:spcBef>
                <a:spcPct val="0"/>
              </a:spcBef>
              <a:spcAft>
                <a:spcPct val="0"/>
              </a:spcAft>
            </a:pPr>
            <a:r>
              <a:rPr lang="es-PE" sz="2300" dirty="0">
                <a:solidFill>
                  <a:srgbClr val="663300"/>
                </a:solidFill>
                <a:effectLst>
                  <a:glow rad="101600">
                    <a:srgbClr val="FFFFFF">
                      <a:alpha val="60000"/>
                    </a:srgbClr>
                  </a:glow>
                  <a:outerShdw blurRad="50800" dist="76200" dir="10800000" algn="r" rotWithShape="0">
                    <a:srgbClr val="FFFFFF"/>
                  </a:outerShdw>
                </a:effectLst>
                <a:latin typeface="Arial Narrow" panose="020B0606020202030204" pitchFamily="34" charset="0"/>
              </a:rPr>
              <a:t>que le han hecho de ustedes mismas; igualmente</a:t>
            </a:r>
          </a:p>
          <a:p>
            <a:pPr algn="r" fontAlgn="base">
              <a:spcBef>
                <a:spcPct val="0"/>
              </a:spcBef>
              <a:spcAft>
                <a:spcPct val="0"/>
              </a:spcAft>
            </a:pPr>
            <a:r>
              <a:rPr lang="es-PE" sz="2300" dirty="0">
                <a:solidFill>
                  <a:srgbClr val="663300"/>
                </a:solidFill>
                <a:effectLst>
                  <a:glow rad="101600">
                    <a:srgbClr val="FFFFFF">
                      <a:alpha val="60000"/>
                    </a:srgbClr>
                  </a:glow>
                  <a:outerShdw blurRad="50800" dist="76200" dir="10800000" algn="r" rotWithShape="0">
                    <a:srgbClr val="FFFFFF"/>
                  </a:outerShdw>
                </a:effectLst>
                <a:latin typeface="Arial Narrow" panose="020B0606020202030204" pitchFamily="34" charset="0"/>
              </a:rPr>
              <a:t> él se ha entregado a ustedes, ya que se entrega a las almas que se dan a él por un contrato irrevocable, que nunca jamás romperá; de modo que, por la gracia de Dios, pueden decir que su Esposo                        está en el cielo. </a:t>
            </a:r>
            <a:r>
              <a:rPr lang="es-PE" sz="2300" i="1" dirty="0">
                <a:solidFill>
                  <a:srgbClr val="663300"/>
                </a:solidFill>
                <a:effectLst>
                  <a:glow rad="101600">
                    <a:srgbClr val="FFFFFF">
                      <a:alpha val="60000"/>
                    </a:srgbClr>
                  </a:glow>
                  <a:outerShdw blurRad="50800" dist="76200" dir="10800000" algn="r" rotWithShape="0">
                    <a:srgbClr val="FFFFFF"/>
                  </a:outerShdw>
                </a:effectLst>
                <a:latin typeface="Arial Narrow" panose="020B0606020202030204" pitchFamily="34" charset="0"/>
              </a:rPr>
              <a:t>. </a:t>
            </a:r>
            <a:endParaRPr lang="es-PE" sz="2300" dirty="0">
              <a:solidFill>
                <a:srgbClr val="663300"/>
              </a:solidFill>
              <a:effectLst>
                <a:glow rad="101600">
                  <a:srgbClr val="FFFFFF">
                    <a:alpha val="60000"/>
                  </a:srgbClr>
                </a:glow>
                <a:outerShdw blurRad="50800" dist="76200" dir="10800000" algn="r" rotWithShape="0">
                  <a:srgbClr val="FFFFFF"/>
                </a:outerShdw>
              </a:effectLst>
              <a:latin typeface="Arial Narrow" panose="020B0606020202030204" pitchFamily="34" charset="0"/>
            </a:endParaRPr>
          </a:p>
        </p:txBody>
      </p:sp>
      <p:sp>
        <p:nvSpPr>
          <p:cNvPr id="8" name="7 CuadroTexto"/>
          <p:cNvSpPr txBox="1">
            <a:spLocks noChangeArrowheads="1"/>
          </p:cNvSpPr>
          <p:nvPr/>
        </p:nvSpPr>
        <p:spPr bwMode="auto">
          <a:xfrm>
            <a:off x="467544" y="586727"/>
            <a:ext cx="3016349"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s-ES_tradnl" sz="2400" i="1" dirty="0">
                <a:solidFill>
                  <a:srgbClr val="FFFFFF"/>
                </a:solidFill>
                <a:latin typeface="Rockwell" pitchFamily="18" charset="0"/>
              </a:rPr>
              <a:t>	</a:t>
            </a:r>
            <a:endParaRPr lang="es-ES" sz="2400" dirty="0">
              <a:solidFill>
                <a:srgbClr val="FFFFFF"/>
              </a:solidFill>
              <a:latin typeface="Rockwell" pitchFamily="18" charset="0"/>
            </a:endParaRPr>
          </a:p>
        </p:txBody>
      </p:sp>
    </p:spTree>
    <p:extLst>
      <p:ext uri="{BB962C8B-B14F-4D97-AF65-F5344CB8AC3E}">
        <p14:creationId xmlns:p14="http://schemas.microsoft.com/office/powerpoint/2010/main" val="469470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strVal val="4/3*#ppt_w"/>
                                          </p:val>
                                        </p:tav>
                                        <p:tav tm="100000">
                                          <p:val>
                                            <p:strVal val="#ppt_w"/>
                                          </p:val>
                                        </p:tav>
                                      </p:tavLst>
                                    </p:anim>
                                    <p:anim calcmode="lin" valueType="num">
                                      <p:cBhvr>
                                        <p:cTn id="8" dur="250" fill="hold"/>
                                        <p:tgtEl>
                                          <p:spTgt spid="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r="8043"/>
          <a:stretch/>
        </p:blipFill>
        <p:spPr>
          <a:xfrm rot="5400000">
            <a:off x="1663797" y="-762274"/>
            <a:ext cx="5899731" cy="8233610"/>
          </a:xfrm>
          <a:prstGeom prst="rect">
            <a:avLst/>
          </a:prstGeom>
          <a:scene3d>
            <a:camera prst="orthographicFront"/>
            <a:lightRig rig="threePt" dir="t"/>
          </a:scene3d>
          <a:sp3d>
            <a:bevelT prst="convex"/>
          </a:sp3d>
        </p:spPr>
      </p:pic>
      <p:sp>
        <p:nvSpPr>
          <p:cNvPr id="8" name="2 Marcador de contenido"/>
          <p:cNvSpPr txBox="1">
            <a:spLocks/>
          </p:cNvSpPr>
          <p:nvPr/>
        </p:nvSpPr>
        <p:spPr bwMode="auto">
          <a:xfrm>
            <a:off x="1259632" y="1196752"/>
            <a:ext cx="6331046" cy="4752529"/>
          </a:xfrm>
          <a:prstGeom prst="rect">
            <a:avLst/>
          </a:prstGeom>
          <a:noFill/>
          <a:ln w="9525">
            <a:noFill/>
            <a:miter lim="800000"/>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lgn="ctr">
              <a:buFontTx/>
              <a:buNone/>
            </a:pPr>
            <a:r>
              <a:rPr lang="es-PE" sz="2400" kern="0" dirty="0">
                <a:solidFill>
                  <a:srgbClr val="336699">
                    <a:lumMod val="50000"/>
                  </a:srgbClr>
                </a:solidFill>
                <a:latin typeface="Arial Narrow" panose="020B0606020202030204" pitchFamily="34" charset="0"/>
              </a:rPr>
              <a:t>Pues bien, lo mismo que una mujer prudente no mira a ningún otro hombre más que a su marido, o se convierte en adúltera, así también una hija de la Caridad que tiene la dicha de ser esposa del Hijo de Dios, pero que se apega a alguna cosa, es una adúltera por preferir una criatura a Dios. ¡Qué pena para un esposo ver a su esposa faltar a la fidelidad que le debe! Hijas mías, no hay dolor semejante a ese. Y también ¡qué motivo de aflicción para una miserable criatura que, de esposa de Nuestro Señor que era, pasa a un estado de adulterio, cuando se apega a las criaturas! </a:t>
            </a:r>
            <a:r>
              <a:rPr lang="es-PE" sz="2400" kern="0" dirty="0" smtClean="0">
                <a:solidFill>
                  <a:srgbClr val="336699">
                    <a:lumMod val="50000"/>
                  </a:srgbClr>
                </a:solidFill>
                <a:latin typeface="Arial Narrow" panose="020B0606020202030204" pitchFamily="34" charset="0"/>
              </a:rPr>
              <a:t>(San Vicente de Paúl IX,784-785</a:t>
            </a:r>
            <a:r>
              <a:rPr lang="es-PE" sz="2400" kern="0" dirty="0">
                <a:solidFill>
                  <a:srgbClr val="336699">
                    <a:lumMod val="50000"/>
                  </a:srgbClr>
                </a:solidFill>
                <a:latin typeface="Arial Narrow" panose="020B0606020202030204" pitchFamily="34" charset="0"/>
              </a:rPr>
              <a:t>)</a:t>
            </a: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0678" y="2558891"/>
            <a:ext cx="1029417" cy="1591279"/>
          </a:xfrm>
          <a:prstGeom prst="ellipse">
            <a:avLst/>
          </a:prstGeom>
          <a:solidFill>
            <a:srgbClr val="FFFF00"/>
          </a:solidFill>
          <a:scene3d>
            <a:camera prst="orthographicFront"/>
            <a:lightRig rig="threePt" dir="t"/>
          </a:scene3d>
          <a:sp3d>
            <a:bevelT w="152400" h="50800" prst="softRound"/>
          </a:sp3d>
        </p:spPr>
      </p:pic>
    </p:spTree>
    <p:extLst>
      <p:ext uri="{BB962C8B-B14F-4D97-AF65-F5344CB8AC3E}">
        <p14:creationId xmlns:p14="http://schemas.microsoft.com/office/powerpoint/2010/main" val="27608218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strVal val="4/3*#ppt_w"/>
                                          </p:val>
                                        </p:tav>
                                        <p:tav tm="100000">
                                          <p:val>
                                            <p:strVal val="#ppt_w"/>
                                          </p:val>
                                        </p:tav>
                                      </p:tavLst>
                                    </p:anim>
                                    <p:anim calcmode="lin" valueType="num">
                                      <p:cBhvr>
                                        <p:cTn id="8" dur="25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76672"/>
            <a:ext cx="8208912" cy="5904656"/>
          </a:xfrm>
          <a:prstGeom prst="rect">
            <a:avLst/>
          </a:prstGeom>
          <a:scene3d>
            <a:camera prst="orthographicFront"/>
            <a:lightRig rig="threePt" dir="t"/>
          </a:scene3d>
          <a:sp3d>
            <a:bevelT prst="convex"/>
          </a:sp3d>
        </p:spPr>
      </p:pic>
      <p:sp>
        <p:nvSpPr>
          <p:cNvPr id="4" name="2 Marcador de contenido"/>
          <p:cNvSpPr>
            <a:spLocks noGrp="1"/>
          </p:cNvSpPr>
          <p:nvPr>
            <p:ph idx="1"/>
          </p:nvPr>
        </p:nvSpPr>
        <p:spPr>
          <a:xfrm>
            <a:off x="899592" y="507355"/>
            <a:ext cx="3833038" cy="614354"/>
          </a:xfrm>
        </p:spPr>
        <p:txBody>
          <a:bodyPr/>
          <a:lstStyle/>
          <a:p>
            <a:pPr>
              <a:buNone/>
            </a:pPr>
            <a:r>
              <a:rPr lang="es-ES_tradnl" b="1" dirty="0" smtClean="0">
                <a:effectLst>
                  <a:outerShdw blurRad="38100" dist="38100" dir="2700000" algn="tl">
                    <a:srgbClr val="000000">
                      <a:alpha val="43137"/>
                    </a:srgbClr>
                  </a:outerShdw>
                </a:effectLst>
                <a:latin typeface="Castellar" panose="020A0402060406010301" pitchFamily="18" charset="0"/>
              </a:rPr>
              <a:t>Compromiso: </a:t>
            </a:r>
          </a:p>
          <a:p>
            <a:endParaRPr lang="es-PE" b="1" dirty="0">
              <a:effectLst>
                <a:outerShdw blurRad="38100" dist="38100" dir="2700000" algn="tl">
                  <a:srgbClr val="000000">
                    <a:alpha val="43137"/>
                  </a:srgbClr>
                </a:outerShdw>
              </a:effectLst>
              <a:latin typeface="Castellar" panose="020A0402060406010301" pitchFamily="18" charset="0"/>
            </a:endParaRPr>
          </a:p>
        </p:txBody>
      </p:sp>
      <p:sp>
        <p:nvSpPr>
          <p:cNvPr id="5" name="4 Rectángulo"/>
          <p:cNvSpPr/>
          <p:nvPr/>
        </p:nvSpPr>
        <p:spPr>
          <a:xfrm>
            <a:off x="3347864" y="2996952"/>
            <a:ext cx="5112568" cy="2554545"/>
          </a:xfrm>
          <a:prstGeom prst="rect">
            <a:avLst/>
          </a:prstGeom>
        </p:spPr>
        <p:txBody>
          <a:bodyPr wrap="square">
            <a:spAutoFit/>
          </a:bodyPr>
          <a:lstStyle/>
          <a:p>
            <a:pPr algn="ctr" fontAlgn="base">
              <a:spcBef>
                <a:spcPct val="0"/>
              </a:spcBef>
              <a:spcAft>
                <a:spcPct val="0"/>
              </a:spcAft>
            </a:pPr>
            <a:r>
              <a:rPr lang="es-ES_tradnl" sz="3200" dirty="0">
                <a:ln w="18415" cmpd="sng">
                  <a:solidFill>
                    <a:srgbClr val="FFFFFF"/>
                  </a:solidFill>
                  <a:prstDash val="solid"/>
                </a:ln>
                <a:solidFill>
                  <a:srgbClr val="FFFFFF"/>
                </a:solidFill>
                <a:effectLst>
                  <a:glow rad="101600">
                    <a:srgbClr val="000000">
                      <a:alpha val="60000"/>
                    </a:srgbClr>
                  </a:glow>
                </a:effectLst>
                <a:latin typeface="Berlin Sans FB" panose="020E0602020502020306" pitchFamily="34" charset="0"/>
              </a:rPr>
              <a:t>Promover desde nuestra familia y comunidad los valores de la unión matrimonial según lo expresa Jesús en el Evangelio.</a:t>
            </a:r>
            <a:endParaRPr lang="es-PE" sz="3200" dirty="0">
              <a:ln w="18415" cmpd="sng">
                <a:solidFill>
                  <a:srgbClr val="FFFFFF"/>
                </a:solidFill>
                <a:prstDash val="solid"/>
              </a:ln>
              <a:solidFill>
                <a:srgbClr val="FFFFFF"/>
              </a:solidFill>
              <a:effectLst>
                <a:glow rad="101600">
                  <a:srgbClr val="000000">
                    <a:alpha val="60000"/>
                  </a:srgbClr>
                </a:glow>
              </a:effectLst>
              <a:latin typeface="Berlin Sans FB" panose="020E0602020502020306" pitchFamily="34" charset="0"/>
            </a:endParaRPr>
          </a:p>
        </p:txBody>
      </p:sp>
    </p:spTree>
    <p:extLst>
      <p:ext uri="{BB962C8B-B14F-4D97-AF65-F5344CB8AC3E}">
        <p14:creationId xmlns:p14="http://schemas.microsoft.com/office/powerpoint/2010/main" val="298550528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47922"/>
            <a:ext cx="8202488" cy="5933406"/>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a:spLocks noGrp="1"/>
          </p:cNvSpPr>
          <p:nvPr>
            <p:ph idx="1"/>
          </p:nvPr>
        </p:nvSpPr>
        <p:spPr bwMode="auto">
          <a:xfrm>
            <a:off x="467544" y="620688"/>
            <a:ext cx="6480395" cy="5311855"/>
          </a:xfrm>
          <a:prstGeom prst="rect">
            <a:avLst/>
          </a:prstGeom>
          <a:no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s-PE" sz="2000" dirty="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latin typeface="Century Gothic" panose="020B0502020202020204" pitchFamily="34" charset="0"/>
                <a:cs typeface="Calibri" pitchFamily="34" charset="0"/>
              </a:rPr>
              <a:t>Dios de amor y de ternura, </a:t>
            </a:r>
          </a:p>
          <a:p>
            <a:pPr marL="0" marR="0" lvl="0" indent="0" defTabSz="914400" eaLnBrk="1" fontAlgn="auto" latinLnBrk="0" hangingPunct="1">
              <a:lnSpc>
                <a:spcPct val="100000"/>
              </a:lnSpc>
              <a:spcBef>
                <a:spcPts val="0"/>
              </a:spcBef>
              <a:spcAft>
                <a:spcPts val="0"/>
              </a:spcAft>
              <a:buClrTx/>
              <a:buSzTx/>
              <a:buFontTx/>
              <a:buNone/>
              <a:tabLst/>
              <a:defRPr/>
            </a:pPr>
            <a:r>
              <a:rPr lang="es-PE" sz="2000" dirty="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latin typeface="Century Gothic" panose="020B0502020202020204" pitchFamily="34" charset="0"/>
                <a:cs typeface="Calibri" pitchFamily="34" charset="0"/>
              </a:rPr>
              <a:t>Tú que nos haces partícipes de tu amor </a:t>
            </a:r>
          </a:p>
          <a:p>
            <a:pPr marL="0" marR="0" lvl="0" indent="0" defTabSz="914400" eaLnBrk="1" fontAlgn="auto" latinLnBrk="0" hangingPunct="1">
              <a:lnSpc>
                <a:spcPct val="100000"/>
              </a:lnSpc>
              <a:spcBef>
                <a:spcPts val="0"/>
              </a:spcBef>
              <a:spcAft>
                <a:spcPts val="0"/>
              </a:spcAft>
              <a:buClrTx/>
              <a:buSzTx/>
              <a:buFontTx/>
              <a:buNone/>
              <a:tabLst/>
              <a:defRPr/>
            </a:pPr>
            <a:r>
              <a:rPr lang="es-PE" sz="2000" dirty="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latin typeface="Century Gothic" panose="020B0502020202020204" pitchFamily="34" charset="0"/>
                <a:cs typeface="Calibri" pitchFamily="34" charset="0"/>
              </a:rPr>
              <a:t>dándonos tus mismos sentimientos </a:t>
            </a:r>
          </a:p>
          <a:p>
            <a:pPr marL="0" marR="0" lvl="0" indent="0" defTabSz="914400" eaLnBrk="1" fontAlgn="auto" latinLnBrk="0" hangingPunct="1">
              <a:lnSpc>
                <a:spcPct val="100000"/>
              </a:lnSpc>
              <a:spcBef>
                <a:spcPts val="0"/>
              </a:spcBef>
              <a:spcAft>
                <a:spcPts val="0"/>
              </a:spcAft>
              <a:buClrTx/>
              <a:buSzTx/>
              <a:buFontTx/>
              <a:buNone/>
              <a:tabLst/>
              <a:defRPr/>
            </a:pPr>
            <a:r>
              <a:rPr lang="es-PE" sz="2000" dirty="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latin typeface="Century Gothic" panose="020B0502020202020204" pitchFamily="34" charset="0"/>
                <a:cs typeface="Calibri" pitchFamily="34" charset="0"/>
              </a:rPr>
              <a:t>haciéndonos fecundos en la entrega mutua </a:t>
            </a:r>
          </a:p>
          <a:p>
            <a:pPr marL="0" marR="0" lvl="0" indent="0" defTabSz="914400" eaLnBrk="1" fontAlgn="auto" latinLnBrk="0" hangingPunct="1">
              <a:lnSpc>
                <a:spcPct val="100000"/>
              </a:lnSpc>
              <a:spcBef>
                <a:spcPts val="0"/>
              </a:spcBef>
              <a:spcAft>
                <a:spcPts val="0"/>
              </a:spcAft>
              <a:buClrTx/>
              <a:buSzTx/>
              <a:buFontTx/>
              <a:buNone/>
              <a:tabLst/>
              <a:defRPr/>
            </a:pPr>
            <a:r>
              <a:rPr lang="es-PE" sz="2000" dirty="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latin typeface="Century Gothic" panose="020B0502020202020204" pitchFamily="34" charset="0"/>
                <a:cs typeface="Calibri" pitchFamily="34" charset="0"/>
              </a:rPr>
              <a:t>en la donación total al otro, </a:t>
            </a:r>
          </a:p>
          <a:p>
            <a:pPr marL="0" marR="0" lvl="0" indent="0" defTabSz="914400" eaLnBrk="1" fontAlgn="auto" latinLnBrk="0" hangingPunct="1">
              <a:lnSpc>
                <a:spcPct val="100000"/>
              </a:lnSpc>
              <a:spcBef>
                <a:spcPts val="0"/>
              </a:spcBef>
              <a:spcAft>
                <a:spcPts val="0"/>
              </a:spcAft>
              <a:buClrTx/>
              <a:buSzTx/>
              <a:buFontTx/>
              <a:buNone/>
              <a:tabLst/>
              <a:defRPr/>
            </a:pPr>
            <a:r>
              <a:rPr lang="es-PE" sz="2000" dirty="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latin typeface="Century Gothic" panose="020B0502020202020204" pitchFamily="34" charset="0"/>
                <a:cs typeface="Calibri" pitchFamily="34" charset="0"/>
              </a:rPr>
              <a:t>te pedimos que nos ayudes a renovarnos </a:t>
            </a:r>
            <a:r>
              <a:rPr lang="es-PE" sz="2000" dirty="0" smtClean="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latin typeface="Century Gothic" panose="020B0502020202020204" pitchFamily="34" charset="0"/>
                <a:cs typeface="Calibri" pitchFamily="34" charset="0"/>
              </a:rPr>
              <a:t>                       cada </a:t>
            </a:r>
            <a:r>
              <a:rPr lang="es-PE" sz="2000" dirty="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latin typeface="Century Gothic" panose="020B0502020202020204" pitchFamily="34" charset="0"/>
                <a:cs typeface="Calibri" pitchFamily="34" charset="0"/>
              </a:rPr>
              <a:t>vez más, </a:t>
            </a:r>
          </a:p>
          <a:p>
            <a:pPr marL="0" marR="0" lvl="0" indent="0" defTabSz="914400" eaLnBrk="1" fontAlgn="auto" latinLnBrk="0" hangingPunct="1">
              <a:lnSpc>
                <a:spcPct val="100000"/>
              </a:lnSpc>
              <a:spcBef>
                <a:spcPts val="0"/>
              </a:spcBef>
              <a:spcAft>
                <a:spcPts val="0"/>
              </a:spcAft>
              <a:buClrTx/>
              <a:buSzTx/>
              <a:buFontTx/>
              <a:buNone/>
              <a:tabLst/>
              <a:defRPr/>
            </a:pPr>
            <a:r>
              <a:rPr lang="es-PE" sz="2000" dirty="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latin typeface="Century Gothic" panose="020B0502020202020204" pitchFamily="34" charset="0"/>
                <a:cs typeface="Calibri" pitchFamily="34" charset="0"/>
              </a:rPr>
              <a:t>en nuestro amor, en nuestra entrega, </a:t>
            </a:r>
            <a:r>
              <a:rPr lang="es-PE" sz="2000" dirty="0" smtClean="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latin typeface="Century Gothic" panose="020B0502020202020204" pitchFamily="34" charset="0"/>
                <a:cs typeface="Calibri" pitchFamily="34" charset="0"/>
              </a:rPr>
              <a:t>                          en </a:t>
            </a:r>
            <a:r>
              <a:rPr lang="es-PE" sz="2000" dirty="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latin typeface="Century Gothic" panose="020B0502020202020204" pitchFamily="34" charset="0"/>
                <a:cs typeface="Calibri" pitchFamily="34" charset="0"/>
              </a:rPr>
              <a:t>nuestro darnos al otro, </a:t>
            </a:r>
          </a:p>
          <a:p>
            <a:pPr marL="0" marR="0" lvl="0" indent="0" defTabSz="914400" eaLnBrk="1" fontAlgn="auto" latinLnBrk="0" hangingPunct="1">
              <a:lnSpc>
                <a:spcPct val="100000"/>
              </a:lnSpc>
              <a:spcBef>
                <a:spcPts val="0"/>
              </a:spcBef>
              <a:spcAft>
                <a:spcPts val="0"/>
              </a:spcAft>
              <a:buClrTx/>
              <a:buSzTx/>
              <a:buFontTx/>
              <a:buNone/>
              <a:tabLst/>
              <a:defRPr/>
            </a:pPr>
            <a:r>
              <a:rPr lang="es-PE" sz="2000" dirty="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latin typeface="Century Gothic" panose="020B0502020202020204" pitchFamily="34" charset="0"/>
                <a:cs typeface="Calibri" pitchFamily="34" charset="0"/>
              </a:rPr>
              <a:t>para que imitando el amor que nos tienes </a:t>
            </a:r>
          </a:p>
          <a:p>
            <a:pPr marL="0" marR="0" lvl="0" indent="0" defTabSz="914400" eaLnBrk="1" fontAlgn="auto" latinLnBrk="0" hangingPunct="1">
              <a:lnSpc>
                <a:spcPct val="100000"/>
              </a:lnSpc>
              <a:spcBef>
                <a:spcPts val="0"/>
              </a:spcBef>
              <a:spcAft>
                <a:spcPts val="0"/>
              </a:spcAft>
              <a:buClrTx/>
              <a:buSzTx/>
              <a:buFontTx/>
              <a:buNone/>
              <a:tabLst/>
              <a:defRPr/>
            </a:pPr>
            <a:r>
              <a:rPr lang="es-PE" sz="2000" dirty="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latin typeface="Century Gothic" panose="020B0502020202020204" pitchFamily="34" charset="0"/>
                <a:cs typeface="Calibri" pitchFamily="34" charset="0"/>
              </a:rPr>
              <a:t>cada vez más nuestro sí mutuo </a:t>
            </a:r>
          </a:p>
          <a:p>
            <a:pPr marL="0" marR="0" lvl="0" indent="0" defTabSz="914400" eaLnBrk="1" fontAlgn="auto" latinLnBrk="0" hangingPunct="1">
              <a:lnSpc>
                <a:spcPct val="100000"/>
              </a:lnSpc>
              <a:spcBef>
                <a:spcPts val="0"/>
              </a:spcBef>
              <a:spcAft>
                <a:spcPts val="0"/>
              </a:spcAft>
              <a:buClrTx/>
              <a:buSzTx/>
              <a:buFontTx/>
              <a:buNone/>
              <a:tabLst/>
              <a:defRPr/>
            </a:pPr>
            <a:r>
              <a:rPr lang="es-PE" sz="2000" dirty="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latin typeface="Century Gothic" panose="020B0502020202020204" pitchFamily="34" charset="0"/>
                <a:cs typeface="Calibri" pitchFamily="34" charset="0"/>
              </a:rPr>
              <a:t>se exprese en actitudes y gestos de amor, </a:t>
            </a:r>
          </a:p>
          <a:p>
            <a:pPr marL="0" marR="0" lvl="0" indent="0" defTabSz="914400" eaLnBrk="1" fontAlgn="auto" latinLnBrk="0" hangingPunct="1">
              <a:lnSpc>
                <a:spcPct val="100000"/>
              </a:lnSpc>
              <a:spcBef>
                <a:spcPts val="0"/>
              </a:spcBef>
              <a:spcAft>
                <a:spcPts val="0"/>
              </a:spcAft>
              <a:buClrTx/>
              <a:buSzTx/>
              <a:buFontTx/>
              <a:buNone/>
              <a:tabLst/>
              <a:defRPr/>
            </a:pPr>
            <a:r>
              <a:rPr lang="es-PE" sz="2000" dirty="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latin typeface="Century Gothic" panose="020B0502020202020204" pitchFamily="34" charset="0"/>
                <a:cs typeface="Calibri" pitchFamily="34" charset="0"/>
              </a:rPr>
              <a:t>de comprensión, de cariño y ternura </a:t>
            </a:r>
          </a:p>
          <a:p>
            <a:pPr marL="0" marR="0" lvl="0" indent="0" defTabSz="914400" eaLnBrk="1" fontAlgn="auto" latinLnBrk="0" hangingPunct="1">
              <a:lnSpc>
                <a:spcPct val="100000"/>
              </a:lnSpc>
              <a:spcBef>
                <a:spcPts val="0"/>
              </a:spcBef>
              <a:spcAft>
                <a:spcPts val="0"/>
              </a:spcAft>
              <a:buClrTx/>
              <a:buSzTx/>
              <a:buFontTx/>
              <a:buNone/>
              <a:tabLst/>
              <a:defRPr/>
            </a:pPr>
            <a:r>
              <a:rPr lang="es-PE" sz="2000" dirty="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latin typeface="Century Gothic" panose="020B0502020202020204" pitchFamily="34" charset="0"/>
                <a:cs typeface="Calibri" pitchFamily="34" charset="0"/>
              </a:rPr>
              <a:t>buscando que el amor que nos tenemos </a:t>
            </a:r>
          </a:p>
          <a:p>
            <a:pPr marL="0" marR="0" lvl="0" indent="0" defTabSz="914400" eaLnBrk="1" fontAlgn="auto" latinLnBrk="0" hangingPunct="1">
              <a:lnSpc>
                <a:spcPct val="100000"/>
              </a:lnSpc>
              <a:spcBef>
                <a:spcPts val="0"/>
              </a:spcBef>
              <a:spcAft>
                <a:spcPts val="0"/>
              </a:spcAft>
              <a:buClrTx/>
              <a:buSzTx/>
              <a:buFontTx/>
              <a:buNone/>
              <a:tabLst/>
              <a:defRPr/>
            </a:pPr>
            <a:r>
              <a:rPr lang="es-PE" sz="2000" dirty="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latin typeface="Century Gothic" panose="020B0502020202020204" pitchFamily="34" charset="0"/>
                <a:cs typeface="Calibri" pitchFamily="34" charset="0"/>
              </a:rPr>
              <a:t>nos ayude a vivir más plenamente nuestra fe en ti, </a:t>
            </a:r>
          </a:p>
          <a:p>
            <a:pPr marL="0" marR="0" lvl="0" indent="0" defTabSz="914400" eaLnBrk="1" fontAlgn="auto" latinLnBrk="0" hangingPunct="1">
              <a:lnSpc>
                <a:spcPct val="100000"/>
              </a:lnSpc>
              <a:spcBef>
                <a:spcPts val="0"/>
              </a:spcBef>
              <a:spcAft>
                <a:spcPts val="0"/>
              </a:spcAft>
              <a:buClrTx/>
              <a:buSzTx/>
              <a:buFontTx/>
              <a:buNone/>
              <a:tabLst/>
              <a:defRPr/>
            </a:pPr>
            <a:r>
              <a:rPr lang="es-PE" sz="2000" dirty="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latin typeface="Century Gothic" panose="020B0502020202020204" pitchFamily="34" charset="0"/>
                <a:cs typeface="Calibri" pitchFamily="34" charset="0"/>
              </a:rPr>
              <a:t>siendo presencia tuya para los demás, </a:t>
            </a:r>
          </a:p>
          <a:p>
            <a:pPr marL="0" marR="0" lvl="0" indent="0" defTabSz="914400" eaLnBrk="1" fontAlgn="auto" latinLnBrk="0" hangingPunct="1">
              <a:lnSpc>
                <a:spcPct val="100000"/>
              </a:lnSpc>
              <a:spcBef>
                <a:spcPts val="0"/>
              </a:spcBef>
              <a:spcAft>
                <a:spcPts val="0"/>
              </a:spcAft>
              <a:buClrTx/>
              <a:buSzTx/>
              <a:buFontTx/>
              <a:buNone/>
              <a:tabLst/>
              <a:defRPr/>
            </a:pPr>
            <a:r>
              <a:rPr lang="es-PE" sz="2000" dirty="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latin typeface="Century Gothic" panose="020B0502020202020204" pitchFamily="34" charset="0"/>
                <a:cs typeface="Calibri" pitchFamily="34" charset="0"/>
              </a:rPr>
              <a:t>transmitiendo y contagiando </a:t>
            </a:r>
          </a:p>
          <a:p>
            <a:pPr marL="0" marR="0" lvl="0" indent="0" defTabSz="914400" eaLnBrk="1" fontAlgn="auto" latinLnBrk="0" hangingPunct="1">
              <a:lnSpc>
                <a:spcPct val="100000"/>
              </a:lnSpc>
              <a:spcBef>
                <a:spcPts val="0"/>
              </a:spcBef>
              <a:spcAft>
                <a:spcPts val="0"/>
              </a:spcAft>
              <a:buClrTx/>
              <a:buSzTx/>
              <a:buFontTx/>
              <a:buNone/>
              <a:tabLst/>
              <a:defRPr/>
            </a:pPr>
            <a:r>
              <a:rPr lang="es-PE" sz="2000" dirty="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latin typeface="Century Gothic" panose="020B0502020202020204" pitchFamily="34" charset="0"/>
                <a:cs typeface="Calibri" pitchFamily="34" charset="0"/>
              </a:rPr>
              <a:t>el amor que Tú nos tienes. Amén</a:t>
            </a:r>
          </a:p>
          <a:p>
            <a:pPr marL="0" marR="0" lvl="0" indent="0" defTabSz="914400" eaLnBrk="1" fontAlgn="auto" latinLnBrk="0" hangingPunct="1">
              <a:lnSpc>
                <a:spcPct val="100000"/>
              </a:lnSpc>
              <a:spcBef>
                <a:spcPts val="0"/>
              </a:spcBef>
              <a:spcAft>
                <a:spcPts val="0"/>
              </a:spcAft>
              <a:buClrTx/>
              <a:buSzTx/>
              <a:buFontTx/>
              <a:buNone/>
              <a:tabLst/>
              <a:defRPr/>
            </a:pPr>
            <a:endParaRPr kumimoji="0" lang="es-PE" sz="2000" i="0" u="none" strike="noStrike" kern="0" normalizeH="0" baseline="0" noProof="0" dirty="0" smtClean="0">
              <a:ln w="12700">
                <a:solidFill>
                  <a:schemeClr val="tx2">
                    <a:satMod val="155000"/>
                  </a:schemeClr>
                </a:solidFill>
                <a:prstDash val="solid"/>
              </a:ln>
              <a:effectLst>
                <a:glow rad="101600">
                  <a:srgbClr val="000050">
                    <a:alpha val="60000"/>
                  </a:srgbClr>
                </a:glow>
                <a:outerShdw blurRad="50800" dist="50800" dir="10800000" algn="r" rotWithShape="0">
                  <a:prstClr val="black"/>
                </a:outerShdw>
              </a:effectLst>
              <a:uLnTx/>
              <a:uFillTx/>
              <a:latin typeface="Century Gothic" panose="020B0502020202020204" pitchFamily="34" charset="0"/>
              <a:cs typeface="Calibri" pitchFamily="34" charset="0"/>
            </a:endParaRPr>
          </a:p>
        </p:txBody>
      </p:sp>
      <p:sp>
        <p:nvSpPr>
          <p:cNvPr id="2" name="Rectángulo 1"/>
          <p:cNvSpPr/>
          <p:nvPr/>
        </p:nvSpPr>
        <p:spPr>
          <a:xfrm>
            <a:off x="5266085" y="470841"/>
            <a:ext cx="3118062" cy="461665"/>
          </a:xfrm>
          <a:prstGeom prst="rect">
            <a:avLst/>
          </a:prstGeom>
        </p:spPr>
        <p:txBody>
          <a:bodyPr wrap="square">
            <a:spAutoFit/>
          </a:bodyPr>
          <a:lstStyle/>
          <a:p>
            <a:pPr algn="ctr">
              <a:defRPr/>
            </a:pPr>
            <a:r>
              <a:rPr lang="es-ES_tradnl" sz="2400" b="1" kern="0" dirty="0">
                <a:ln w="12700">
                  <a:solidFill>
                    <a:srgbClr val="E3EBF1">
                      <a:satMod val="155000"/>
                    </a:srgbClr>
                  </a:solidFill>
                  <a:prstDash val="solid"/>
                </a:ln>
                <a:solidFill>
                  <a:srgbClr val="FFFFFF"/>
                </a:solidFill>
                <a:effectLst>
                  <a:glow rad="101600">
                    <a:srgbClr val="000050">
                      <a:alpha val="60000"/>
                    </a:srgbClr>
                  </a:glow>
                  <a:outerShdw blurRad="38100" dist="38100" dir="2700000" algn="tl">
                    <a:srgbClr val="000000">
                      <a:alpha val="43137"/>
                    </a:srgbClr>
                  </a:outerShdw>
                </a:effectLst>
                <a:latin typeface="Kristen ITC" panose="03050502040202030202" pitchFamily="66" charset="0"/>
                <a:cs typeface="Calibri" pitchFamily="34" charset="0"/>
              </a:rPr>
              <a:t>Oración final </a:t>
            </a:r>
            <a:endParaRPr lang="es-PE" sz="2400" b="1" kern="0" dirty="0">
              <a:ln w="12700">
                <a:solidFill>
                  <a:srgbClr val="E3EBF1">
                    <a:satMod val="155000"/>
                  </a:srgbClr>
                </a:solidFill>
                <a:prstDash val="solid"/>
              </a:ln>
              <a:solidFill>
                <a:srgbClr val="FFFFFF"/>
              </a:solidFill>
              <a:effectLst>
                <a:glow rad="101600">
                  <a:srgbClr val="000050">
                    <a:alpha val="60000"/>
                  </a:srgbClr>
                </a:glow>
                <a:outerShdw blurRad="38100" dist="38100" dir="2700000" algn="tl">
                  <a:srgbClr val="000000">
                    <a:alpha val="43137"/>
                  </a:srgbClr>
                </a:outerShdw>
              </a:effectLst>
              <a:latin typeface="Kristen ITC" panose="03050502040202030202" pitchFamily="66" charset="0"/>
              <a:cs typeface="Calibri" pitchFamily="34" charset="0"/>
            </a:endParaRPr>
          </a:p>
        </p:txBody>
      </p:sp>
    </p:spTree>
    <p:extLst>
      <p:ext uri="{BB962C8B-B14F-4D97-AF65-F5344CB8AC3E}">
        <p14:creationId xmlns:p14="http://schemas.microsoft.com/office/powerpoint/2010/main" val="1620381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6">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6">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6">
                                            <p:txEl>
                                              <p:pRg st="3" end="3"/>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6">
                                            <p:txEl>
                                              <p:pRg st="4" end="4"/>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1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6">
                                            <p:txEl>
                                              <p:pRg st="5" end="5"/>
                                            </p:txEl>
                                          </p:spTgt>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p:cTn id="43" dur="1000" fill="hold"/>
                                        <p:tgtEl>
                                          <p:spTgt spid="6">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6">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6">
                                            <p:txEl>
                                              <p:pRg st="6" end="6"/>
                                            </p:txEl>
                                          </p:spTgt>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p:cTn id="49" dur="1000" fill="hold"/>
                                        <p:tgtEl>
                                          <p:spTgt spid="6">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6">
                                            <p:txEl>
                                              <p:pRg st="7" end="7"/>
                                            </p:txEl>
                                          </p:spTgt>
                                        </p:tgtEl>
                                      </p:cBhvr>
                                    </p:animEffect>
                                  </p:childTnLst>
                                </p:cTn>
                              </p:par>
                            </p:childTnLst>
                          </p:cTn>
                        </p:par>
                        <p:par>
                          <p:cTn id="52" fill="hold">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p:cTn id="55" dur="1000" fill="hold"/>
                                        <p:tgtEl>
                                          <p:spTgt spid="6">
                                            <p:txEl>
                                              <p:pRg st="8" end="8"/>
                                            </p:txEl>
                                          </p:spTgt>
                                        </p:tgtEl>
                                        <p:attrNameLst>
                                          <p:attrName>ppt_w</p:attrName>
                                        </p:attrNameLst>
                                      </p:cBhvr>
                                      <p:tavLst>
                                        <p:tav tm="0">
                                          <p:val>
                                            <p:strVal val="#ppt_w*0.70"/>
                                          </p:val>
                                        </p:tav>
                                        <p:tav tm="100000">
                                          <p:val>
                                            <p:strVal val="#ppt_w"/>
                                          </p:val>
                                        </p:tav>
                                      </p:tavLst>
                                    </p:anim>
                                    <p:anim calcmode="lin" valueType="num">
                                      <p:cBhvr>
                                        <p:cTn id="56" dur="1000" fill="hold"/>
                                        <p:tgtEl>
                                          <p:spTgt spid="6">
                                            <p:txEl>
                                              <p:pRg st="8" end="8"/>
                                            </p:txEl>
                                          </p:spTgt>
                                        </p:tgtEl>
                                        <p:attrNameLst>
                                          <p:attrName>ppt_h</p:attrName>
                                        </p:attrNameLst>
                                      </p:cBhvr>
                                      <p:tavLst>
                                        <p:tav tm="0">
                                          <p:val>
                                            <p:strVal val="#ppt_h"/>
                                          </p:val>
                                        </p:tav>
                                        <p:tav tm="100000">
                                          <p:val>
                                            <p:strVal val="#ppt_h"/>
                                          </p:val>
                                        </p:tav>
                                      </p:tavLst>
                                    </p:anim>
                                    <p:animEffect transition="in" filter="fade">
                                      <p:cBhvr>
                                        <p:cTn id="57" dur="1000"/>
                                        <p:tgtEl>
                                          <p:spTgt spid="6">
                                            <p:txEl>
                                              <p:pRg st="8" end="8"/>
                                            </p:txEl>
                                          </p:spTgt>
                                        </p:tgtEl>
                                      </p:cBhvr>
                                    </p:animEffect>
                                  </p:childTnLst>
                                </p:cTn>
                              </p:par>
                            </p:childTnLst>
                          </p:cTn>
                        </p:par>
                        <p:par>
                          <p:cTn id="58" fill="hold">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p:cTn id="61" dur="1000" fill="hold"/>
                                        <p:tgtEl>
                                          <p:spTgt spid="6">
                                            <p:txEl>
                                              <p:pRg st="9" end="9"/>
                                            </p:txEl>
                                          </p:spTgt>
                                        </p:tgtEl>
                                        <p:attrNameLst>
                                          <p:attrName>ppt_w</p:attrName>
                                        </p:attrNameLst>
                                      </p:cBhvr>
                                      <p:tavLst>
                                        <p:tav tm="0">
                                          <p:val>
                                            <p:strVal val="#ppt_w*0.70"/>
                                          </p:val>
                                        </p:tav>
                                        <p:tav tm="100000">
                                          <p:val>
                                            <p:strVal val="#ppt_w"/>
                                          </p:val>
                                        </p:tav>
                                      </p:tavLst>
                                    </p:anim>
                                    <p:anim calcmode="lin" valueType="num">
                                      <p:cBhvr>
                                        <p:cTn id="62" dur="1000" fill="hold"/>
                                        <p:tgtEl>
                                          <p:spTgt spid="6">
                                            <p:txEl>
                                              <p:pRg st="9" end="9"/>
                                            </p:txEl>
                                          </p:spTgt>
                                        </p:tgtEl>
                                        <p:attrNameLst>
                                          <p:attrName>ppt_h</p:attrName>
                                        </p:attrNameLst>
                                      </p:cBhvr>
                                      <p:tavLst>
                                        <p:tav tm="0">
                                          <p:val>
                                            <p:strVal val="#ppt_h"/>
                                          </p:val>
                                        </p:tav>
                                        <p:tav tm="100000">
                                          <p:val>
                                            <p:strVal val="#ppt_h"/>
                                          </p:val>
                                        </p:tav>
                                      </p:tavLst>
                                    </p:anim>
                                    <p:animEffect transition="in" filter="fade">
                                      <p:cBhvr>
                                        <p:cTn id="63" dur="1000"/>
                                        <p:tgtEl>
                                          <p:spTgt spid="6">
                                            <p:txEl>
                                              <p:pRg st="9" end="9"/>
                                            </p:txEl>
                                          </p:spTgt>
                                        </p:tgtEl>
                                      </p:cBhvr>
                                    </p:animEffect>
                                  </p:childTnLst>
                                </p:cTn>
                              </p:par>
                            </p:childTnLst>
                          </p:cTn>
                        </p:par>
                        <p:par>
                          <p:cTn id="64" fill="hold">
                            <p:stCondLst>
                              <p:cond delay="10000"/>
                            </p:stCondLst>
                            <p:childTnLst>
                              <p:par>
                                <p:cTn id="65" presetID="55" presetClass="entr" presetSubtype="0" fill="hold" grpId="0" nodeType="after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p:cTn id="67" dur="1000" fill="hold"/>
                                        <p:tgtEl>
                                          <p:spTgt spid="6">
                                            <p:txEl>
                                              <p:pRg st="10" end="10"/>
                                            </p:txEl>
                                          </p:spTgt>
                                        </p:tgtEl>
                                        <p:attrNameLst>
                                          <p:attrName>ppt_w</p:attrName>
                                        </p:attrNameLst>
                                      </p:cBhvr>
                                      <p:tavLst>
                                        <p:tav tm="0">
                                          <p:val>
                                            <p:strVal val="#ppt_w*0.70"/>
                                          </p:val>
                                        </p:tav>
                                        <p:tav tm="100000">
                                          <p:val>
                                            <p:strVal val="#ppt_w"/>
                                          </p:val>
                                        </p:tav>
                                      </p:tavLst>
                                    </p:anim>
                                    <p:anim calcmode="lin" valueType="num">
                                      <p:cBhvr>
                                        <p:cTn id="68" dur="1000" fill="hold"/>
                                        <p:tgtEl>
                                          <p:spTgt spid="6">
                                            <p:txEl>
                                              <p:pRg st="10" end="10"/>
                                            </p:txEl>
                                          </p:spTgt>
                                        </p:tgtEl>
                                        <p:attrNameLst>
                                          <p:attrName>ppt_h</p:attrName>
                                        </p:attrNameLst>
                                      </p:cBhvr>
                                      <p:tavLst>
                                        <p:tav tm="0">
                                          <p:val>
                                            <p:strVal val="#ppt_h"/>
                                          </p:val>
                                        </p:tav>
                                        <p:tav tm="100000">
                                          <p:val>
                                            <p:strVal val="#ppt_h"/>
                                          </p:val>
                                        </p:tav>
                                      </p:tavLst>
                                    </p:anim>
                                    <p:animEffect transition="in" filter="fade">
                                      <p:cBhvr>
                                        <p:cTn id="69" dur="1000"/>
                                        <p:tgtEl>
                                          <p:spTgt spid="6">
                                            <p:txEl>
                                              <p:pRg st="10" end="10"/>
                                            </p:txEl>
                                          </p:spTgt>
                                        </p:tgtEl>
                                      </p:cBhvr>
                                    </p:animEffect>
                                  </p:childTnLst>
                                </p:cTn>
                              </p:par>
                            </p:childTnLst>
                          </p:cTn>
                        </p:par>
                        <p:par>
                          <p:cTn id="70" fill="hold">
                            <p:stCondLst>
                              <p:cond delay="11000"/>
                            </p:stCondLst>
                            <p:childTnLst>
                              <p:par>
                                <p:cTn id="71" presetID="55" presetClass="entr" presetSubtype="0" fill="hold" grpId="0" nodeType="afterEffect">
                                  <p:stCondLst>
                                    <p:cond delay="0"/>
                                  </p:stCondLst>
                                  <p:childTnLst>
                                    <p:set>
                                      <p:cBhvr>
                                        <p:cTn id="72" dur="1" fill="hold">
                                          <p:stCondLst>
                                            <p:cond delay="0"/>
                                          </p:stCondLst>
                                        </p:cTn>
                                        <p:tgtEl>
                                          <p:spTgt spid="6">
                                            <p:txEl>
                                              <p:pRg st="11" end="11"/>
                                            </p:txEl>
                                          </p:spTgt>
                                        </p:tgtEl>
                                        <p:attrNameLst>
                                          <p:attrName>style.visibility</p:attrName>
                                        </p:attrNameLst>
                                      </p:cBhvr>
                                      <p:to>
                                        <p:strVal val="visible"/>
                                      </p:to>
                                    </p:set>
                                    <p:anim calcmode="lin" valueType="num">
                                      <p:cBhvr>
                                        <p:cTn id="73" dur="1000" fill="hold"/>
                                        <p:tgtEl>
                                          <p:spTgt spid="6">
                                            <p:txEl>
                                              <p:pRg st="11" end="11"/>
                                            </p:txEl>
                                          </p:spTgt>
                                        </p:tgtEl>
                                        <p:attrNameLst>
                                          <p:attrName>ppt_w</p:attrName>
                                        </p:attrNameLst>
                                      </p:cBhvr>
                                      <p:tavLst>
                                        <p:tav tm="0">
                                          <p:val>
                                            <p:strVal val="#ppt_w*0.70"/>
                                          </p:val>
                                        </p:tav>
                                        <p:tav tm="100000">
                                          <p:val>
                                            <p:strVal val="#ppt_w"/>
                                          </p:val>
                                        </p:tav>
                                      </p:tavLst>
                                    </p:anim>
                                    <p:anim calcmode="lin" valueType="num">
                                      <p:cBhvr>
                                        <p:cTn id="74" dur="1000" fill="hold"/>
                                        <p:tgtEl>
                                          <p:spTgt spid="6">
                                            <p:txEl>
                                              <p:pRg st="11" end="11"/>
                                            </p:txEl>
                                          </p:spTgt>
                                        </p:tgtEl>
                                        <p:attrNameLst>
                                          <p:attrName>ppt_h</p:attrName>
                                        </p:attrNameLst>
                                      </p:cBhvr>
                                      <p:tavLst>
                                        <p:tav tm="0">
                                          <p:val>
                                            <p:strVal val="#ppt_h"/>
                                          </p:val>
                                        </p:tav>
                                        <p:tav tm="100000">
                                          <p:val>
                                            <p:strVal val="#ppt_h"/>
                                          </p:val>
                                        </p:tav>
                                      </p:tavLst>
                                    </p:anim>
                                    <p:animEffect transition="in" filter="fade">
                                      <p:cBhvr>
                                        <p:cTn id="75" dur="1000"/>
                                        <p:tgtEl>
                                          <p:spTgt spid="6">
                                            <p:txEl>
                                              <p:pRg st="11" end="11"/>
                                            </p:txEl>
                                          </p:spTgt>
                                        </p:tgtEl>
                                      </p:cBhvr>
                                    </p:animEffect>
                                  </p:childTnLst>
                                </p:cTn>
                              </p:par>
                            </p:childTnLst>
                          </p:cTn>
                        </p:par>
                        <p:par>
                          <p:cTn id="76" fill="hold">
                            <p:stCondLst>
                              <p:cond delay="12000"/>
                            </p:stCondLst>
                            <p:childTnLst>
                              <p:par>
                                <p:cTn id="77" presetID="55" presetClass="entr" presetSubtype="0" fill="hold" grpId="0" nodeType="afterEffect">
                                  <p:stCondLst>
                                    <p:cond delay="0"/>
                                  </p:stCondLst>
                                  <p:childTnLst>
                                    <p:set>
                                      <p:cBhvr>
                                        <p:cTn id="78" dur="1" fill="hold">
                                          <p:stCondLst>
                                            <p:cond delay="0"/>
                                          </p:stCondLst>
                                        </p:cTn>
                                        <p:tgtEl>
                                          <p:spTgt spid="6">
                                            <p:txEl>
                                              <p:pRg st="12" end="12"/>
                                            </p:txEl>
                                          </p:spTgt>
                                        </p:tgtEl>
                                        <p:attrNameLst>
                                          <p:attrName>style.visibility</p:attrName>
                                        </p:attrNameLst>
                                      </p:cBhvr>
                                      <p:to>
                                        <p:strVal val="visible"/>
                                      </p:to>
                                    </p:set>
                                    <p:anim calcmode="lin" valueType="num">
                                      <p:cBhvr>
                                        <p:cTn id="79" dur="1000" fill="hold"/>
                                        <p:tgtEl>
                                          <p:spTgt spid="6">
                                            <p:txEl>
                                              <p:pRg st="12" end="12"/>
                                            </p:txEl>
                                          </p:spTgt>
                                        </p:tgtEl>
                                        <p:attrNameLst>
                                          <p:attrName>ppt_w</p:attrName>
                                        </p:attrNameLst>
                                      </p:cBhvr>
                                      <p:tavLst>
                                        <p:tav tm="0">
                                          <p:val>
                                            <p:strVal val="#ppt_w*0.70"/>
                                          </p:val>
                                        </p:tav>
                                        <p:tav tm="100000">
                                          <p:val>
                                            <p:strVal val="#ppt_w"/>
                                          </p:val>
                                        </p:tav>
                                      </p:tavLst>
                                    </p:anim>
                                    <p:anim calcmode="lin" valueType="num">
                                      <p:cBhvr>
                                        <p:cTn id="80" dur="1000" fill="hold"/>
                                        <p:tgtEl>
                                          <p:spTgt spid="6">
                                            <p:txEl>
                                              <p:pRg st="12" end="12"/>
                                            </p:txEl>
                                          </p:spTgt>
                                        </p:tgtEl>
                                        <p:attrNameLst>
                                          <p:attrName>ppt_h</p:attrName>
                                        </p:attrNameLst>
                                      </p:cBhvr>
                                      <p:tavLst>
                                        <p:tav tm="0">
                                          <p:val>
                                            <p:strVal val="#ppt_h"/>
                                          </p:val>
                                        </p:tav>
                                        <p:tav tm="100000">
                                          <p:val>
                                            <p:strVal val="#ppt_h"/>
                                          </p:val>
                                        </p:tav>
                                      </p:tavLst>
                                    </p:anim>
                                    <p:animEffect transition="in" filter="fade">
                                      <p:cBhvr>
                                        <p:cTn id="81" dur="1000"/>
                                        <p:tgtEl>
                                          <p:spTgt spid="6">
                                            <p:txEl>
                                              <p:pRg st="12" end="12"/>
                                            </p:txEl>
                                          </p:spTgt>
                                        </p:tgtEl>
                                      </p:cBhvr>
                                    </p:animEffect>
                                  </p:childTnLst>
                                </p:cTn>
                              </p:par>
                            </p:childTnLst>
                          </p:cTn>
                        </p:par>
                        <p:par>
                          <p:cTn id="82" fill="hold">
                            <p:stCondLst>
                              <p:cond delay="13000"/>
                            </p:stCondLst>
                            <p:childTnLst>
                              <p:par>
                                <p:cTn id="83" presetID="55" presetClass="entr" presetSubtype="0" fill="hold" grpId="0" nodeType="afterEffect">
                                  <p:stCondLst>
                                    <p:cond delay="0"/>
                                  </p:stCondLst>
                                  <p:childTnLst>
                                    <p:set>
                                      <p:cBhvr>
                                        <p:cTn id="84" dur="1" fill="hold">
                                          <p:stCondLst>
                                            <p:cond delay="0"/>
                                          </p:stCondLst>
                                        </p:cTn>
                                        <p:tgtEl>
                                          <p:spTgt spid="6">
                                            <p:txEl>
                                              <p:pRg st="13" end="13"/>
                                            </p:txEl>
                                          </p:spTgt>
                                        </p:tgtEl>
                                        <p:attrNameLst>
                                          <p:attrName>style.visibility</p:attrName>
                                        </p:attrNameLst>
                                      </p:cBhvr>
                                      <p:to>
                                        <p:strVal val="visible"/>
                                      </p:to>
                                    </p:set>
                                    <p:anim calcmode="lin" valueType="num">
                                      <p:cBhvr>
                                        <p:cTn id="85" dur="1000" fill="hold"/>
                                        <p:tgtEl>
                                          <p:spTgt spid="6">
                                            <p:txEl>
                                              <p:pRg st="13" end="13"/>
                                            </p:txEl>
                                          </p:spTgt>
                                        </p:tgtEl>
                                        <p:attrNameLst>
                                          <p:attrName>ppt_w</p:attrName>
                                        </p:attrNameLst>
                                      </p:cBhvr>
                                      <p:tavLst>
                                        <p:tav tm="0">
                                          <p:val>
                                            <p:strVal val="#ppt_w*0.70"/>
                                          </p:val>
                                        </p:tav>
                                        <p:tav tm="100000">
                                          <p:val>
                                            <p:strVal val="#ppt_w"/>
                                          </p:val>
                                        </p:tav>
                                      </p:tavLst>
                                    </p:anim>
                                    <p:anim calcmode="lin" valueType="num">
                                      <p:cBhvr>
                                        <p:cTn id="86" dur="1000" fill="hold"/>
                                        <p:tgtEl>
                                          <p:spTgt spid="6">
                                            <p:txEl>
                                              <p:pRg st="13" end="13"/>
                                            </p:txEl>
                                          </p:spTgt>
                                        </p:tgtEl>
                                        <p:attrNameLst>
                                          <p:attrName>ppt_h</p:attrName>
                                        </p:attrNameLst>
                                      </p:cBhvr>
                                      <p:tavLst>
                                        <p:tav tm="0">
                                          <p:val>
                                            <p:strVal val="#ppt_h"/>
                                          </p:val>
                                        </p:tav>
                                        <p:tav tm="100000">
                                          <p:val>
                                            <p:strVal val="#ppt_h"/>
                                          </p:val>
                                        </p:tav>
                                      </p:tavLst>
                                    </p:anim>
                                    <p:animEffect transition="in" filter="fade">
                                      <p:cBhvr>
                                        <p:cTn id="87" dur="1000"/>
                                        <p:tgtEl>
                                          <p:spTgt spid="6">
                                            <p:txEl>
                                              <p:pRg st="13" end="13"/>
                                            </p:txEl>
                                          </p:spTgt>
                                        </p:tgtEl>
                                      </p:cBhvr>
                                    </p:animEffect>
                                  </p:childTnLst>
                                </p:cTn>
                              </p:par>
                            </p:childTnLst>
                          </p:cTn>
                        </p:par>
                        <p:par>
                          <p:cTn id="88" fill="hold">
                            <p:stCondLst>
                              <p:cond delay="14000"/>
                            </p:stCondLst>
                            <p:childTnLst>
                              <p:par>
                                <p:cTn id="89" presetID="55" presetClass="entr" presetSubtype="0" fill="hold" grpId="0" nodeType="afterEffect">
                                  <p:stCondLst>
                                    <p:cond delay="0"/>
                                  </p:stCondLst>
                                  <p:childTnLst>
                                    <p:set>
                                      <p:cBhvr>
                                        <p:cTn id="90" dur="1" fill="hold">
                                          <p:stCondLst>
                                            <p:cond delay="0"/>
                                          </p:stCondLst>
                                        </p:cTn>
                                        <p:tgtEl>
                                          <p:spTgt spid="6">
                                            <p:txEl>
                                              <p:pRg st="14" end="14"/>
                                            </p:txEl>
                                          </p:spTgt>
                                        </p:tgtEl>
                                        <p:attrNameLst>
                                          <p:attrName>style.visibility</p:attrName>
                                        </p:attrNameLst>
                                      </p:cBhvr>
                                      <p:to>
                                        <p:strVal val="visible"/>
                                      </p:to>
                                    </p:set>
                                    <p:anim calcmode="lin" valueType="num">
                                      <p:cBhvr>
                                        <p:cTn id="91" dur="1000" fill="hold"/>
                                        <p:tgtEl>
                                          <p:spTgt spid="6">
                                            <p:txEl>
                                              <p:pRg st="14" end="14"/>
                                            </p:txEl>
                                          </p:spTgt>
                                        </p:tgtEl>
                                        <p:attrNameLst>
                                          <p:attrName>ppt_w</p:attrName>
                                        </p:attrNameLst>
                                      </p:cBhvr>
                                      <p:tavLst>
                                        <p:tav tm="0">
                                          <p:val>
                                            <p:strVal val="#ppt_w*0.70"/>
                                          </p:val>
                                        </p:tav>
                                        <p:tav tm="100000">
                                          <p:val>
                                            <p:strVal val="#ppt_w"/>
                                          </p:val>
                                        </p:tav>
                                      </p:tavLst>
                                    </p:anim>
                                    <p:anim calcmode="lin" valueType="num">
                                      <p:cBhvr>
                                        <p:cTn id="92" dur="1000" fill="hold"/>
                                        <p:tgtEl>
                                          <p:spTgt spid="6">
                                            <p:txEl>
                                              <p:pRg st="14" end="14"/>
                                            </p:txEl>
                                          </p:spTgt>
                                        </p:tgtEl>
                                        <p:attrNameLst>
                                          <p:attrName>ppt_h</p:attrName>
                                        </p:attrNameLst>
                                      </p:cBhvr>
                                      <p:tavLst>
                                        <p:tav tm="0">
                                          <p:val>
                                            <p:strVal val="#ppt_h"/>
                                          </p:val>
                                        </p:tav>
                                        <p:tav tm="100000">
                                          <p:val>
                                            <p:strVal val="#ppt_h"/>
                                          </p:val>
                                        </p:tav>
                                      </p:tavLst>
                                    </p:anim>
                                    <p:animEffect transition="in" filter="fade">
                                      <p:cBhvr>
                                        <p:cTn id="93" dur="1000"/>
                                        <p:tgtEl>
                                          <p:spTgt spid="6">
                                            <p:txEl>
                                              <p:pRg st="14" end="14"/>
                                            </p:txEl>
                                          </p:spTgt>
                                        </p:tgtEl>
                                      </p:cBhvr>
                                    </p:animEffect>
                                  </p:childTnLst>
                                </p:cTn>
                              </p:par>
                            </p:childTnLst>
                          </p:cTn>
                        </p:par>
                        <p:par>
                          <p:cTn id="94" fill="hold">
                            <p:stCondLst>
                              <p:cond delay="15000"/>
                            </p:stCondLst>
                            <p:childTnLst>
                              <p:par>
                                <p:cTn id="95" presetID="55" presetClass="entr" presetSubtype="0" fill="hold" grpId="0" nodeType="afterEffect">
                                  <p:stCondLst>
                                    <p:cond delay="0"/>
                                  </p:stCondLst>
                                  <p:childTnLst>
                                    <p:set>
                                      <p:cBhvr>
                                        <p:cTn id="96" dur="1" fill="hold">
                                          <p:stCondLst>
                                            <p:cond delay="0"/>
                                          </p:stCondLst>
                                        </p:cTn>
                                        <p:tgtEl>
                                          <p:spTgt spid="6">
                                            <p:txEl>
                                              <p:pRg st="15" end="15"/>
                                            </p:txEl>
                                          </p:spTgt>
                                        </p:tgtEl>
                                        <p:attrNameLst>
                                          <p:attrName>style.visibility</p:attrName>
                                        </p:attrNameLst>
                                      </p:cBhvr>
                                      <p:to>
                                        <p:strVal val="visible"/>
                                      </p:to>
                                    </p:set>
                                    <p:anim calcmode="lin" valueType="num">
                                      <p:cBhvr>
                                        <p:cTn id="97" dur="1000" fill="hold"/>
                                        <p:tgtEl>
                                          <p:spTgt spid="6">
                                            <p:txEl>
                                              <p:pRg st="15" end="15"/>
                                            </p:txEl>
                                          </p:spTgt>
                                        </p:tgtEl>
                                        <p:attrNameLst>
                                          <p:attrName>ppt_w</p:attrName>
                                        </p:attrNameLst>
                                      </p:cBhvr>
                                      <p:tavLst>
                                        <p:tav tm="0">
                                          <p:val>
                                            <p:strVal val="#ppt_w*0.70"/>
                                          </p:val>
                                        </p:tav>
                                        <p:tav tm="100000">
                                          <p:val>
                                            <p:strVal val="#ppt_w"/>
                                          </p:val>
                                        </p:tav>
                                      </p:tavLst>
                                    </p:anim>
                                    <p:anim calcmode="lin" valueType="num">
                                      <p:cBhvr>
                                        <p:cTn id="98" dur="1000" fill="hold"/>
                                        <p:tgtEl>
                                          <p:spTgt spid="6">
                                            <p:txEl>
                                              <p:pRg st="15" end="15"/>
                                            </p:txEl>
                                          </p:spTgt>
                                        </p:tgtEl>
                                        <p:attrNameLst>
                                          <p:attrName>ppt_h</p:attrName>
                                        </p:attrNameLst>
                                      </p:cBhvr>
                                      <p:tavLst>
                                        <p:tav tm="0">
                                          <p:val>
                                            <p:strVal val="#ppt_h"/>
                                          </p:val>
                                        </p:tav>
                                        <p:tav tm="100000">
                                          <p:val>
                                            <p:strVal val="#ppt_h"/>
                                          </p:val>
                                        </p:tav>
                                      </p:tavLst>
                                    </p:anim>
                                    <p:animEffect transition="in" filter="fade">
                                      <p:cBhvr>
                                        <p:cTn id="99" dur="10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404664"/>
            <a:ext cx="1728192" cy="461665"/>
          </a:xfrm>
          <a:prstGeom prst="rect">
            <a:avLst/>
          </a:prstGeom>
          <a:noFill/>
        </p:spPr>
        <p:txBody>
          <a:bodyPr wrap="square" rtlCol="0">
            <a:spAutoFit/>
          </a:bodyPr>
          <a:lstStyle/>
          <a:p>
            <a:pPr algn="ctr" fontAlgn="base">
              <a:spcBef>
                <a:spcPct val="0"/>
              </a:spcBef>
              <a:spcAft>
                <a:spcPct val="0"/>
              </a:spcAft>
            </a:pPr>
            <a:r>
              <a:rPr lang="es-PE" sz="2400" b="1" dirty="0">
                <a:solidFill>
                  <a:srgbClr val="FF0000"/>
                </a:solidFill>
                <a:effectLst>
                  <a:outerShdw blurRad="38100" dist="38100" dir="2700000" algn="tl">
                    <a:srgbClr val="000000">
                      <a:alpha val="43137"/>
                    </a:srgbClr>
                  </a:outerShdw>
                </a:effectLst>
                <a:latin typeface="Times New Roman" charset="0"/>
              </a:rPr>
              <a:t>7 Octubre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616" y="391784"/>
            <a:ext cx="8283260" cy="6065677"/>
          </a:xfrm>
          <a:prstGeom prst="rect">
            <a:avLst/>
          </a:prstGeom>
        </p:spPr>
      </p:pic>
      <p:sp>
        <p:nvSpPr>
          <p:cNvPr id="8" name="Text Box 7"/>
          <p:cNvSpPr txBox="1">
            <a:spLocks noChangeArrowheads="1"/>
          </p:cNvSpPr>
          <p:nvPr/>
        </p:nvSpPr>
        <p:spPr bwMode="auto">
          <a:xfrm>
            <a:off x="1835696" y="6333819"/>
            <a:ext cx="5339616" cy="430887"/>
          </a:xfrm>
          <a:prstGeom prst="rect">
            <a:avLst/>
          </a:prstGeom>
          <a:solidFill>
            <a:srgbClr val="1B4502"/>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PE" sz="1100" dirty="0">
                <a:solidFill>
                  <a:srgbClr val="FFFF00"/>
                </a:solidFill>
                <a:latin typeface="Poor Richard" pitchFamily="18" charset="0"/>
              </a:rPr>
              <a:t>Texto de </a:t>
            </a:r>
            <a:r>
              <a:rPr lang="es-PE" sz="1100" dirty="0" err="1">
                <a:solidFill>
                  <a:srgbClr val="FFFF00"/>
                </a:solidFill>
                <a:latin typeface="Poor Richard" pitchFamily="18" charset="0"/>
              </a:rPr>
              <a:t>Lectio</a:t>
            </a:r>
            <a:r>
              <a:rPr lang="es-PE" sz="1100" dirty="0">
                <a:solidFill>
                  <a:srgbClr val="FFFF00"/>
                </a:solidFill>
                <a:latin typeface="Poor Richard" pitchFamily="18" charset="0"/>
              </a:rPr>
              <a:t> Divina:  Padre César Chávez  </a:t>
            </a:r>
            <a:r>
              <a:rPr lang="es-PE" sz="1100" dirty="0" err="1">
                <a:solidFill>
                  <a:srgbClr val="FFFF00"/>
                </a:solidFill>
                <a:latin typeface="Poor Richard" pitchFamily="18" charset="0"/>
              </a:rPr>
              <a:t>Alva</a:t>
            </a:r>
            <a:r>
              <a:rPr lang="es-PE" sz="1100" dirty="0">
                <a:solidFill>
                  <a:srgbClr val="FFFF00"/>
                </a:solidFill>
                <a:latin typeface="Poor Richard" pitchFamily="18" charset="0"/>
              </a:rPr>
              <a:t> (Chuno) </a:t>
            </a:r>
            <a:r>
              <a:rPr lang="es-PE" sz="1100" dirty="0" err="1">
                <a:solidFill>
                  <a:srgbClr val="FFFF00"/>
                </a:solidFill>
                <a:latin typeface="Poor Richard" pitchFamily="18" charset="0"/>
              </a:rPr>
              <a:t>C.ongregación</a:t>
            </a:r>
            <a:r>
              <a:rPr lang="es-PE" sz="1100" dirty="0">
                <a:solidFill>
                  <a:srgbClr val="FFFF00"/>
                </a:solidFill>
                <a:latin typeface="Poor Richard" pitchFamily="18" charset="0"/>
              </a:rPr>
              <a:t> de la Misión.</a:t>
            </a:r>
          </a:p>
          <a:p>
            <a:pPr algn="ctr" fontAlgn="base">
              <a:spcBef>
                <a:spcPct val="0"/>
              </a:spcBef>
              <a:spcAft>
                <a:spcPct val="0"/>
              </a:spcAft>
              <a:defRPr/>
            </a:pPr>
            <a:r>
              <a:rPr lang="es-PE" sz="1100" dirty="0">
                <a:solidFill>
                  <a:srgbClr val="FFFF00"/>
                </a:solidFill>
                <a:latin typeface="Poor Richard" pitchFamily="18" charset="0"/>
              </a:rPr>
              <a:t> </a:t>
            </a:r>
            <a:r>
              <a:rPr lang="es-PE" sz="1100" dirty="0" err="1">
                <a:solidFill>
                  <a:srgbClr val="FFFF00"/>
                </a:solidFill>
                <a:latin typeface="Poor Richard" pitchFamily="18" charset="0"/>
              </a:rPr>
              <a:t>Power</a:t>
            </a:r>
            <a:r>
              <a:rPr lang="es-PE" sz="1100" dirty="0">
                <a:solidFill>
                  <a:srgbClr val="FFFF00"/>
                </a:solidFill>
                <a:latin typeface="Poor Richard" pitchFamily="18" charset="0"/>
              </a:rPr>
              <a:t> Point :  Sor Pilar Caycho Vela  - Hija de la Caridad de San Vicente de Paúl</a:t>
            </a:r>
          </a:p>
        </p:txBody>
      </p:sp>
    </p:spTree>
    <p:extLst>
      <p:ext uri="{BB962C8B-B14F-4D97-AF65-F5344CB8AC3E}">
        <p14:creationId xmlns:p14="http://schemas.microsoft.com/office/powerpoint/2010/main" val="2959406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4284"/>
          <a:stretch/>
        </p:blipFill>
        <p:spPr>
          <a:xfrm>
            <a:off x="487560" y="480746"/>
            <a:ext cx="8184436" cy="5900581"/>
          </a:xfrm>
          <a:prstGeom prst="rect">
            <a:avLst/>
          </a:prstGeom>
          <a:scene3d>
            <a:camera prst="orthographicFront"/>
            <a:lightRig rig="threePt" dir="t"/>
          </a:scene3d>
          <a:sp3d>
            <a:bevelT prst="convex"/>
          </a:sp3d>
        </p:spPr>
      </p:pic>
      <p:sp>
        <p:nvSpPr>
          <p:cNvPr id="4" name="2 Subtítulo"/>
          <p:cNvSpPr txBox="1">
            <a:spLocks/>
          </p:cNvSpPr>
          <p:nvPr/>
        </p:nvSpPr>
        <p:spPr>
          <a:xfrm>
            <a:off x="683568" y="555482"/>
            <a:ext cx="2592288" cy="430467"/>
          </a:xfrm>
          <a:prstGeom prst="rect">
            <a:avLst/>
          </a:prstGeom>
          <a:noFill/>
          <a:scene3d>
            <a:camera prst="orthographicFront"/>
            <a:lightRig rig="threePt" dir="t"/>
          </a:scene3d>
          <a:sp3d>
            <a:bevelT prst="convex"/>
          </a:sp3d>
        </p:spPr>
        <p:txBody>
          <a:bodyPr/>
          <a:lstStyle/>
          <a:p>
            <a:pPr marL="342900" indent="-342900" algn="ctr" fontAlgn="base">
              <a:spcBef>
                <a:spcPct val="20000"/>
              </a:spcBef>
              <a:spcAft>
                <a:spcPct val="0"/>
              </a:spcAft>
              <a:defRPr/>
            </a:pPr>
            <a:r>
              <a:rPr lang="es-ES_tradnl" b="1" kern="0" dirty="0">
                <a:solidFill>
                  <a:srgbClr val="FFFF00"/>
                </a:solidFill>
                <a:latin typeface="Castellar" panose="020A0402060406010301" pitchFamily="18" charset="0"/>
              </a:rPr>
              <a:t>AMBIENTACIÓN: </a:t>
            </a:r>
            <a:endParaRPr lang="es-PE" b="1" kern="0" dirty="0">
              <a:solidFill>
                <a:srgbClr val="FFFF00"/>
              </a:solidFill>
              <a:latin typeface="Castellar" panose="020A0402060406010301" pitchFamily="18" charset="0"/>
            </a:endParaRPr>
          </a:p>
          <a:p>
            <a:pPr marL="342900" indent="-342900" algn="ctr" fontAlgn="base">
              <a:spcBef>
                <a:spcPct val="20000"/>
              </a:spcBef>
              <a:spcAft>
                <a:spcPct val="0"/>
              </a:spcAft>
              <a:defRPr/>
            </a:pPr>
            <a:endParaRPr lang="es-PE" b="1" kern="0" dirty="0">
              <a:solidFill>
                <a:srgbClr val="FFFF00"/>
              </a:solidFill>
              <a:latin typeface="Castellar" panose="020A0402060406010301" pitchFamily="18" charset="0"/>
            </a:endParaRPr>
          </a:p>
        </p:txBody>
      </p:sp>
      <p:sp>
        <p:nvSpPr>
          <p:cNvPr id="5" name="2 Subtítulo"/>
          <p:cNvSpPr txBox="1">
            <a:spLocks/>
          </p:cNvSpPr>
          <p:nvPr/>
        </p:nvSpPr>
        <p:spPr>
          <a:xfrm>
            <a:off x="487559" y="1382499"/>
            <a:ext cx="5069067" cy="4747307"/>
          </a:xfrm>
          <a:prstGeom prst="rect">
            <a:avLst/>
          </a:prstGeom>
          <a:noFill/>
        </p:spPr>
        <p:txBody>
          <a:bodyPr/>
          <a:lstStyle/>
          <a:p>
            <a:pPr marL="342900" indent="-342900" fontAlgn="base">
              <a:spcBef>
                <a:spcPct val="20000"/>
              </a:spcBef>
              <a:spcAft>
                <a:spcPct val="0"/>
              </a:spcAft>
              <a:defRPr/>
            </a:pPr>
            <a:r>
              <a:rPr lang="es-PE" sz="2400" kern="0" dirty="0">
                <a:solidFill>
                  <a:srgbClr val="FFFFFF"/>
                </a:solidFill>
                <a:effectLst>
                  <a:glow rad="63500">
                    <a:srgbClr val="000000">
                      <a:satMod val="175000"/>
                      <a:alpha val="40000"/>
                    </a:srgbClr>
                  </a:glow>
                  <a:outerShdw blurRad="50800" dist="76200" algn="l" rotWithShape="0">
                    <a:prstClr val="black"/>
                  </a:outerShdw>
                </a:effectLst>
                <a:latin typeface="Berlin Sans FB" panose="020E0602020502020306" pitchFamily="34" charset="0"/>
              </a:rPr>
              <a:t>Las palabras de Jesús que hoy vamos a escuchar: “Lo que Dios ha unido no lo separe el hombre”, nos están hablando de una fidelidad sostenida por el amor, no por contratos ni por la ley. La base de toda comunidad humana es la familia y por eso la Iglesia exhorta a los matrimonios a la fidelidad. Muchas veces esto es difícil, pero Jesús, por su pasión y muerte, nos da la fuerza necesaria.</a:t>
            </a:r>
            <a:r>
              <a:rPr lang="es-ES" sz="2400" kern="0" dirty="0">
                <a:solidFill>
                  <a:srgbClr val="FFFFFF"/>
                </a:solidFill>
                <a:effectLst>
                  <a:glow rad="63500">
                    <a:srgbClr val="000000">
                      <a:satMod val="175000"/>
                      <a:alpha val="40000"/>
                    </a:srgbClr>
                  </a:glow>
                  <a:outerShdw blurRad="50800" dist="76200" algn="l" rotWithShape="0">
                    <a:prstClr val="black"/>
                  </a:outerShdw>
                </a:effectLst>
                <a:latin typeface="Berlin Sans FB" panose="020E0602020502020306" pitchFamily="34" charset="0"/>
              </a:rPr>
              <a:t> </a:t>
            </a:r>
            <a:endParaRPr lang="es-PE" sz="2400" kern="0" dirty="0">
              <a:solidFill>
                <a:srgbClr val="FFFFFF"/>
              </a:solidFill>
              <a:effectLst>
                <a:glow rad="63500">
                  <a:srgbClr val="000000">
                    <a:satMod val="175000"/>
                    <a:alpha val="40000"/>
                  </a:srgbClr>
                </a:glow>
                <a:outerShdw blurRad="50800" dist="76200" algn="l" rotWithShape="0">
                  <a:prstClr val="black"/>
                </a:outerShdw>
              </a:effectLst>
              <a:latin typeface="Berlin Sans FB" panose="020E0602020502020306" pitchFamily="34" charset="0"/>
            </a:endParaRPr>
          </a:p>
          <a:p>
            <a:pPr marL="342900" indent="-342900" fontAlgn="base">
              <a:spcBef>
                <a:spcPct val="20000"/>
              </a:spcBef>
              <a:spcAft>
                <a:spcPct val="0"/>
              </a:spcAft>
              <a:defRPr/>
            </a:pPr>
            <a:endParaRPr lang="es-PE" sz="2400" kern="0" dirty="0">
              <a:solidFill>
                <a:srgbClr val="FFFFFF"/>
              </a:solidFill>
              <a:effectLst>
                <a:glow rad="63500">
                  <a:srgbClr val="000000">
                    <a:satMod val="175000"/>
                    <a:alpha val="40000"/>
                  </a:srgbClr>
                </a:glow>
                <a:outerShdw blurRad="50800" dist="76200" algn="l" rotWithShape="0">
                  <a:prstClr val="black"/>
                </a:outerShdw>
              </a:effectLst>
              <a:latin typeface="Berlin Sans FB" panose="020E0602020502020306" pitchFamily="34" charset="0"/>
            </a:endParaRPr>
          </a:p>
          <a:p>
            <a:pPr marL="342900" indent="-342900" fontAlgn="base">
              <a:spcBef>
                <a:spcPct val="20000"/>
              </a:spcBef>
              <a:spcAft>
                <a:spcPct val="0"/>
              </a:spcAft>
              <a:defRPr/>
            </a:pPr>
            <a:endParaRPr lang="es-PE" sz="2400" kern="0" dirty="0">
              <a:solidFill>
                <a:srgbClr val="FFFFFF"/>
              </a:solidFill>
              <a:effectLst>
                <a:glow rad="63500">
                  <a:srgbClr val="000000">
                    <a:satMod val="175000"/>
                    <a:alpha val="40000"/>
                  </a:srgbClr>
                </a:glow>
                <a:outerShdw blurRad="50800" dist="76200" algn="l" rotWithShape="0">
                  <a:prstClr val="black"/>
                </a:outerShdw>
              </a:effectLst>
              <a:latin typeface="Berlin Sans FB" panose="020E0602020502020306" pitchFamily="34" charset="0"/>
            </a:endParaRPr>
          </a:p>
          <a:p>
            <a:pPr marL="342900" indent="-342900" fontAlgn="base">
              <a:spcBef>
                <a:spcPct val="20000"/>
              </a:spcBef>
              <a:spcAft>
                <a:spcPct val="0"/>
              </a:spcAft>
              <a:defRPr/>
            </a:pPr>
            <a:r>
              <a:rPr lang="es-ES" sz="2400" kern="0" dirty="0">
                <a:solidFill>
                  <a:srgbClr val="FFFFFF"/>
                </a:solidFill>
                <a:effectLst>
                  <a:glow rad="63500">
                    <a:srgbClr val="000000">
                      <a:satMod val="175000"/>
                      <a:alpha val="40000"/>
                    </a:srgbClr>
                  </a:glow>
                  <a:outerShdw blurRad="50800" dist="76200" algn="l" rotWithShape="0">
                    <a:prstClr val="black"/>
                  </a:outerShdw>
                </a:effectLst>
                <a:latin typeface="Berlin Sans FB" panose="020E0602020502020306" pitchFamily="34" charset="0"/>
              </a:rPr>
              <a:t> </a:t>
            </a:r>
            <a:endParaRPr lang="es-PE" sz="2400" kern="0" dirty="0">
              <a:solidFill>
                <a:srgbClr val="FFFFFF"/>
              </a:solidFill>
              <a:effectLst>
                <a:glow rad="63500">
                  <a:srgbClr val="000000">
                    <a:satMod val="175000"/>
                    <a:alpha val="40000"/>
                  </a:srgbClr>
                </a:glow>
                <a:outerShdw blurRad="50800" dist="76200" algn="l" rotWithShape="0">
                  <a:prstClr val="black"/>
                </a:outerShdw>
              </a:effectLst>
              <a:latin typeface="Berlin Sans FB" panose="020E0602020502020306" pitchFamily="34" charset="0"/>
            </a:endParaRPr>
          </a:p>
          <a:p>
            <a:pPr marL="342900" indent="-342900" fontAlgn="base">
              <a:spcBef>
                <a:spcPct val="20000"/>
              </a:spcBef>
              <a:spcAft>
                <a:spcPct val="0"/>
              </a:spcAft>
              <a:defRPr/>
            </a:pPr>
            <a:r>
              <a:rPr lang="es-ES" sz="2400" kern="0" dirty="0">
                <a:solidFill>
                  <a:srgbClr val="FFFFFF"/>
                </a:solidFill>
                <a:effectLst>
                  <a:glow rad="63500">
                    <a:srgbClr val="000000">
                      <a:satMod val="175000"/>
                      <a:alpha val="40000"/>
                    </a:srgbClr>
                  </a:glow>
                  <a:outerShdw blurRad="50800" dist="76200" algn="l" rotWithShape="0">
                    <a:prstClr val="black"/>
                  </a:outerShdw>
                </a:effectLst>
                <a:latin typeface="Berlin Sans FB" panose="020E0602020502020306" pitchFamily="34" charset="0"/>
              </a:rPr>
              <a:t> </a:t>
            </a:r>
            <a:endParaRPr lang="es-PE" sz="2400" kern="0" dirty="0">
              <a:solidFill>
                <a:srgbClr val="FFFFFF"/>
              </a:solidFill>
              <a:effectLst>
                <a:glow rad="63500">
                  <a:srgbClr val="000000">
                    <a:satMod val="175000"/>
                    <a:alpha val="40000"/>
                  </a:srgbClr>
                </a:glow>
                <a:outerShdw blurRad="50800" dist="76200" algn="l" rotWithShape="0">
                  <a:prstClr val="black"/>
                </a:outerShdw>
              </a:effectLst>
              <a:latin typeface="Berlin Sans FB" panose="020E0602020502020306" pitchFamily="34" charset="0"/>
            </a:endParaRPr>
          </a:p>
          <a:p>
            <a:pPr marL="342900" indent="-342900" fontAlgn="base">
              <a:spcBef>
                <a:spcPct val="20000"/>
              </a:spcBef>
              <a:spcAft>
                <a:spcPct val="0"/>
              </a:spcAft>
              <a:defRPr/>
            </a:pPr>
            <a:endParaRPr lang="es-PE" sz="2400" kern="0" dirty="0">
              <a:solidFill>
                <a:srgbClr val="FFFFFF"/>
              </a:solidFill>
              <a:effectLst>
                <a:glow rad="63500">
                  <a:srgbClr val="000000">
                    <a:satMod val="175000"/>
                    <a:alpha val="40000"/>
                  </a:srgbClr>
                </a:glow>
                <a:outerShdw blurRad="50800" dist="76200" algn="l" rotWithShape="0">
                  <a:prstClr val="black"/>
                </a:outerShdw>
              </a:effectLst>
              <a:latin typeface="Berlin Sans FB" panose="020E0602020502020306" pitchFamily="34" charset="0"/>
            </a:endParaRPr>
          </a:p>
        </p:txBody>
      </p:sp>
      <p:sp>
        <p:nvSpPr>
          <p:cNvPr id="6" name="2 Subtítulo"/>
          <p:cNvSpPr txBox="1">
            <a:spLocks/>
          </p:cNvSpPr>
          <p:nvPr/>
        </p:nvSpPr>
        <p:spPr>
          <a:xfrm>
            <a:off x="271535" y="1414505"/>
            <a:ext cx="8533612" cy="1942487"/>
          </a:xfrm>
          <a:prstGeom prst="rect">
            <a:avLst/>
          </a:prstGeom>
        </p:spPr>
        <p:txBody>
          <a:bodyPr/>
          <a:lstStyle/>
          <a:p>
            <a:pPr marL="342900" indent="-342900" algn="ctr" fontAlgn="base">
              <a:spcBef>
                <a:spcPct val="20000"/>
              </a:spcBef>
              <a:spcAft>
                <a:spcPct val="0"/>
              </a:spcAft>
              <a:defRPr/>
            </a:pPr>
            <a:r>
              <a:rPr lang="es-ES_tradnl" sz="3200" kern="0" dirty="0">
                <a:solidFill>
                  <a:srgbClr val="000000"/>
                </a:solidFill>
              </a:rPr>
              <a:t> </a:t>
            </a:r>
            <a:endParaRPr lang="es-PE" sz="3200" kern="0" dirty="0">
              <a:solidFill>
                <a:srgbClr val="000000"/>
              </a:solidFill>
            </a:endParaRPr>
          </a:p>
        </p:txBody>
      </p:sp>
      <p:sp>
        <p:nvSpPr>
          <p:cNvPr id="7" name="2 Subtítulo"/>
          <p:cNvSpPr txBox="1">
            <a:spLocks/>
          </p:cNvSpPr>
          <p:nvPr/>
        </p:nvSpPr>
        <p:spPr>
          <a:xfrm>
            <a:off x="251520" y="3501008"/>
            <a:ext cx="4444481" cy="1656184"/>
          </a:xfrm>
          <a:prstGeom prst="rect">
            <a:avLst/>
          </a:prstGeom>
        </p:spPr>
        <p:txBody>
          <a:bodyPr/>
          <a:lstStyle/>
          <a:p>
            <a:pPr marL="342900" indent="-342900" fontAlgn="base">
              <a:spcBef>
                <a:spcPct val="20000"/>
              </a:spcBef>
              <a:spcAft>
                <a:spcPct val="0"/>
              </a:spcAft>
              <a:defRPr/>
            </a:pPr>
            <a:r>
              <a:rPr lang="es-ES_tradnl" sz="3200" kern="0" dirty="0">
                <a:solidFill>
                  <a:srgbClr val="000000"/>
                </a:solidFill>
              </a:rPr>
              <a:t>   </a:t>
            </a:r>
            <a:endParaRPr lang="es-PE" sz="3200" kern="0" dirty="0">
              <a:solidFill>
                <a:srgbClr val="000000"/>
              </a:solidFill>
            </a:endParaRPr>
          </a:p>
        </p:txBody>
      </p:sp>
      <p:sp>
        <p:nvSpPr>
          <p:cNvPr id="8" name="2 Subtítulo"/>
          <p:cNvSpPr txBox="1">
            <a:spLocks/>
          </p:cNvSpPr>
          <p:nvPr/>
        </p:nvSpPr>
        <p:spPr>
          <a:xfrm>
            <a:off x="487559" y="5225707"/>
            <a:ext cx="8317588" cy="1656184"/>
          </a:xfrm>
          <a:prstGeom prst="rect">
            <a:avLst/>
          </a:prstGeom>
        </p:spPr>
        <p:txBody>
          <a:bodyPr/>
          <a:lstStyle/>
          <a:p>
            <a:pPr marL="342900" indent="-342900" algn="ctr" fontAlgn="base">
              <a:spcBef>
                <a:spcPct val="20000"/>
              </a:spcBef>
              <a:spcAft>
                <a:spcPct val="0"/>
              </a:spcAft>
              <a:defRPr/>
            </a:pPr>
            <a:endParaRPr lang="es-PE" sz="3200" kern="0" dirty="0">
              <a:solidFill>
                <a:srgbClr val="000000"/>
              </a:solidFill>
            </a:endParaRPr>
          </a:p>
        </p:txBody>
      </p:sp>
    </p:spTree>
    <p:extLst>
      <p:ext uri="{BB962C8B-B14F-4D97-AF65-F5344CB8AC3E}">
        <p14:creationId xmlns:p14="http://schemas.microsoft.com/office/powerpoint/2010/main" val="886920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24514"/>
            <a:ext cx="8208912" cy="5956814"/>
          </a:xfrm>
          <a:prstGeom prst="rect">
            <a:avLst/>
          </a:prstGeom>
        </p:spPr>
      </p:pic>
      <p:sp>
        <p:nvSpPr>
          <p:cNvPr id="10" name="9 Rectángulo"/>
          <p:cNvSpPr/>
          <p:nvPr/>
        </p:nvSpPr>
        <p:spPr>
          <a:xfrm>
            <a:off x="5292080" y="357951"/>
            <a:ext cx="2890535"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fontAlgn="base">
              <a:spcBef>
                <a:spcPct val="20000"/>
              </a:spcBef>
              <a:spcAft>
                <a:spcPct val="0"/>
              </a:spcAft>
              <a:defRPr/>
            </a:pPr>
            <a:r>
              <a:rPr lang="es-ES_tradnl" sz="3200" b="1" kern="0" spc="50" dirty="0">
                <a:ln w="11430"/>
                <a:solidFill>
                  <a:srgbClr val="FFFF00"/>
                </a:solidFill>
                <a:effectLst>
                  <a:outerShdw blurRad="76200" dist="50800" dir="5400000" algn="tl" rotWithShape="0">
                    <a:srgbClr val="000000">
                      <a:alpha val="65000"/>
                    </a:srgbClr>
                  </a:outerShdw>
                </a:effectLst>
                <a:latin typeface="Times New Roman" charset="0"/>
              </a:rPr>
              <a:t>Oración inicial</a:t>
            </a:r>
            <a:endParaRPr lang="es-PE" sz="3200" b="1" kern="0" spc="50" dirty="0">
              <a:ln w="11430"/>
              <a:solidFill>
                <a:srgbClr val="FFFF00"/>
              </a:solidFill>
              <a:effectLst>
                <a:outerShdw blurRad="76200" dist="50800" dir="5400000" algn="tl" rotWithShape="0">
                  <a:srgbClr val="000000">
                    <a:alpha val="65000"/>
                  </a:srgbClr>
                </a:outerShdw>
              </a:effectLst>
              <a:latin typeface="Times New Roman" charset="0"/>
            </a:endParaRPr>
          </a:p>
        </p:txBody>
      </p:sp>
      <p:sp>
        <p:nvSpPr>
          <p:cNvPr id="5" name="2 Marcador de texto"/>
          <p:cNvSpPr txBox="1">
            <a:spLocks/>
          </p:cNvSpPr>
          <p:nvPr/>
        </p:nvSpPr>
        <p:spPr bwMode="auto">
          <a:xfrm>
            <a:off x="733347" y="548680"/>
            <a:ext cx="4936253" cy="54564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s-PE" sz="2400" kern="0" dirty="0">
                <a:ln w="18415" cmpd="sng">
                  <a:solidFill>
                    <a:srgbClr val="FFFFFF"/>
                  </a:solidFill>
                  <a:prstDash val="solid"/>
                </a:ln>
                <a:solidFill>
                  <a:srgbClr val="FFFFFF"/>
                </a:solidFill>
                <a:effectLst>
                  <a:glow rad="101600">
                    <a:srgbClr val="000000">
                      <a:alpha val="60000"/>
                    </a:srgbClr>
                  </a:glow>
                  <a:outerShdw blurRad="50800" dist="38100" algn="l" rotWithShape="0">
                    <a:prstClr val="black"/>
                  </a:outerShdw>
                </a:effectLst>
                <a:latin typeface="Arial Narrow" panose="020B0606020202030204" pitchFamily="34" charset="0"/>
              </a:rPr>
              <a:t>Contemplando tu obra de vida,</a:t>
            </a:r>
          </a:p>
          <a:p>
            <a:pPr marL="342900" indent="-342900" fontAlgn="base">
              <a:spcBef>
                <a:spcPct val="20000"/>
              </a:spcBef>
              <a:spcAft>
                <a:spcPct val="0"/>
              </a:spcAft>
              <a:defRPr/>
            </a:pPr>
            <a:r>
              <a:rPr lang="es-PE" sz="2400" kern="0" dirty="0">
                <a:ln w="18415" cmpd="sng">
                  <a:solidFill>
                    <a:srgbClr val="FFFFFF"/>
                  </a:solidFill>
                  <a:prstDash val="solid"/>
                </a:ln>
                <a:solidFill>
                  <a:srgbClr val="FFFFFF"/>
                </a:solidFill>
                <a:effectLst>
                  <a:glow rad="101600">
                    <a:srgbClr val="000000">
                      <a:alpha val="60000"/>
                    </a:srgbClr>
                  </a:glow>
                  <a:outerShdw blurRad="50800" dist="38100" algn="l" rotWithShape="0">
                    <a:prstClr val="black"/>
                  </a:outerShdw>
                </a:effectLst>
                <a:latin typeface="Arial Narrow" panose="020B0606020202030204" pitchFamily="34" charset="0"/>
              </a:rPr>
              <a:t>te alabamos agradecidos,</a:t>
            </a:r>
          </a:p>
          <a:p>
            <a:pPr marL="342900" indent="-342900" fontAlgn="base">
              <a:spcBef>
                <a:spcPct val="20000"/>
              </a:spcBef>
              <a:spcAft>
                <a:spcPct val="0"/>
              </a:spcAft>
              <a:defRPr/>
            </a:pPr>
            <a:r>
              <a:rPr lang="es-PE" sz="2400" kern="0" dirty="0">
                <a:ln w="18415" cmpd="sng">
                  <a:solidFill>
                    <a:srgbClr val="FFFFFF"/>
                  </a:solidFill>
                  <a:prstDash val="solid"/>
                </a:ln>
                <a:solidFill>
                  <a:srgbClr val="FFFFFF"/>
                </a:solidFill>
                <a:effectLst>
                  <a:glow rad="101600">
                    <a:srgbClr val="000000">
                      <a:alpha val="60000"/>
                    </a:srgbClr>
                  </a:glow>
                  <a:outerShdw blurRad="50800" dist="38100" algn="l" rotWithShape="0">
                    <a:prstClr val="black"/>
                  </a:outerShdw>
                </a:effectLst>
                <a:latin typeface="Arial Narrow" panose="020B0606020202030204" pitchFamily="34" charset="0"/>
              </a:rPr>
              <a:t>oh Dios, Padre de toda familia humana</a:t>
            </a:r>
          </a:p>
          <a:p>
            <a:pPr marL="342900" indent="-342900" fontAlgn="base">
              <a:spcBef>
                <a:spcPct val="20000"/>
              </a:spcBef>
              <a:spcAft>
                <a:spcPct val="0"/>
              </a:spcAft>
              <a:defRPr/>
            </a:pPr>
            <a:r>
              <a:rPr lang="es-PE" sz="2400" kern="0" dirty="0">
                <a:ln w="18415" cmpd="sng">
                  <a:solidFill>
                    <a:srgbClr val="FFFFFF"/>
                  </a:solidFill>
                  <a:prstDash val="solid"/>
                </a:ln>
                <a:solidFill>
                  <a:srgbClr val="FFFFFF"/>
                </a:solidFill>
                <a:effectLst>
                  <a:glow rad="101600">
                    <a:srgbClr val="000000">
                      <a:alpha val="60000"/>
                    </a:srgbClr>
                  </a:glow>
                  <a:outerShdw blurRad="50800" dist="38100" algn="l" rotWithShape="0">
                    <a:prstClr val="black"/>
                  </a:outerShdw>
                </a:effectLst>
                <a:latin typeface="Arial Narrow" panose="020B0606020202030204" pitchFamily="34" charset="0"/>
              </a:rPr>
              <a:t>Recrea en nuestros corazones</a:t>
            </a:r>
          </a:p>
          <a:p>
            <a:pPr marL="342900" indent="-342900" fontAlgn="base">
              <a:spcBef>
                <a:spcPct val="20000"/>
              </a:spcBef>
              <a:spcAft>
                <a:spcPct val="0"/>
              </a:spcAft>
              <a:defRPr/>
            </a:pPr>
            <a:r>
              <a:rPr lang="es-PE" sz="2400" kern="0" dirty="0">
                <a:ln w="18415" cmpd="sng">
                  <a:solidFill>
                    <a:srgbClr val="FFFFFF"/>
                  </a:solidFill>
                  <a:prstDash val="solid"/>
                </a:ln>
                <a:solidFill>
                  <a:srgbClr val="FFFFFF"/>
                </a:solidFill>
                <a:effectLst>
                  <a:glow rad="101600">
                    <a:srgbClr val="000000">
                      <a:alpha val="60000"/>
                    </a:srgbClr>
                  </a:glow>
                  <a:outerShdw blurRad="50800" dist="38100" algn="l" rotWithShape="0">
                    <a:prstClr val="black"/>
                  </a:outerShdw>
                </a:effectLst>
                <a:latin typeface="Arial Narrow" panose="020B0606020202030204" pitchFamily="34" charset="0"/>
              </a:rPr>
              <a:t>la capacidad de amar con entrega. </a:t>
            </a:r>
          </a:p>
          <a:p>
            <a:pPr marL="342900" indent="-342900" fontAlgn="base">
              <a:spcBef>
                <a:spcPct val="20000"/>
              </a:spcBef>
              <a:spcAft>
                <a:spcPct val="0"/>
              </a:spcAft>
              <a:defRPr/>
            </a:pPr>
            <a:r>
              <a:rPr lang="es-PE" sz="2400" kern="0" dirty="0">
                <a:ln w="18415" cmpd="sng">
                  <a:solidFill>
                    <a:srgbClr val="FFFFFF"/>
                  </a:solidFill>
                  <a:prstDash val="solid"/>
                </a:ln>
                <a:solidFill>
                  <a:srgbClr val="FFFFFF"/>
                </a:solidFill>
                <a:effectLst>
                  <a:glow rad="101600">
                    <a:srgbClr val="000000">
                      <a:alpha val="60000"/>
                    </a:srgbClr>
                  </a:glow>
                  <a:outerShdw blurRad="50800" dist="38100" algn="l" rotWithShape="0">
                    <a:prstClr val="black"/>
                  </a:outerShdw>
                </a:effectLst>
                <a:latin typeface="Arial Narrow" panose="020B0606020202030204" pitchFamily="34" charset="0"/>
              </a:rPr>
              <a:t>Haz de a relación de los esposos</a:t>
            </a:r>
          </a:p>
          <a:p>
            <a:pPr marL="342900" indent="-342900" fontAlgn="base">
              <a:spcBef>
                <a:spcPct val="20000"/>
              </a:spcBef>
              <a:spcAft>
                <a:spcPct val="0"/>
              </a:spcAft>
              <a:defRPr/>
            </a:pPr>
            <a:r>
              <a:rPr lang="es-PE" sz="2400" kern="0" dirty="0">
                <a:ln w="18415" cmpd="sng">
                  <a:solidFill>
                    <a:srgbClr val="FFFFFF"/>
                  </a:solidFill>
                  <a:prstDash val="solid"/>
                </a:ln>
                <a:solidFill>
                  <a:srgbClr val="FFFFFF"/>
                </a:solidFill>
                <a:effectLst>
                  <a:glow rad="101600">
                    <a:srgbClr val="000000">
                      <a:alpha val="60000"/>
                    </a:srgbClr>
                  </a:glow>
                  <a:outerShdw blurRad="50800" dist="38100" algn="l" rotWithShape="0">
                    <a:prstClr val="black"/>
                  </a:outerShdw>
                </a:effectLst>
                <a:latin typeface="Arial Narrow" panose="020B0606020202030204" pitchFamily="34" charset="0"/>
              </a:rPr>
              <a:t>un signo vivo de tu Reino</a:t>
            </a:r>
          </a:p>
          <a:p>
            <a:pPr marL="342900" indent="-342900" fontAlgn="base">
              <a:spcBef>
                <a:spcPct val="20000"/>
              </a:spcBef>
              <a:spcAft>
                <a:spcPct val="0"/>
              </a:spcAft>
              <a:defRPr/>
            </a:pPr>
            <a:r>
              <a:rPr lang="es-PE" sz="2400" kern="0" dirty="0">
                <a:ln w="18415" cmpd="sng">
                  <a:solidFill>
                    <a:srgbClr val="FFFFFF"/>
                  </a:solidFill>
                  <a:prstDash val="solid"/>
                </a:ln>
                <a:solidFill>
                  <a:srgbClr val="FFFFFF"/>
                </a:solidFill>
                <a:effectLst>
                  <a:glow rad="101600">
                    <a:srgbClr val="000000">
                      <a:alpha val="60000"/>
                    </a:srgbClr>
                  </a:glow>
                  <a:outerShdw blurRad="50800" dist="38100" algn="l" rotWithShape="0">
                    <a:prstClr val="black"/>
                  </a:outerShdw>
                </a:effectLst>
                <a:latin typeface="Arial Narrow" panose="020B0606020202030204" pitchFamily="34" charset="0"/>
              </a:rPr>
              <a:t>y una llamada a la fe del mundo.</a:t>
            </a:r>
          </a:p>
          <a:p>
            <a:pPr marL="342900" indent="-342900" fontAlgn="base">
              <a:spcBef>
                <a:spcPct val="20000"/>
              </a:spcBef>
              <a:spcAft>
                <a:spcPct val="0"/>
              </a:spcAft>
              <a:defRPr/>
            </a:pPr>
            <a:r>
              <a:rPr lang="es-PE" sz="2400" kern="0" dirty="0">
                <a:ln w="18415" cmpd="sng">
                  <a:solidFill>
                    <a:srgbClr val="FFFFFF"/>
                  </a:solidFill>
                  <a:prstDash val="solid"/>
                </a:ln>
                <a:solidFill>
                  <a:srgbClr val="FFFFFF"/>
                </a:solidFill>
                <a:effectLst>
                  <a:glow rad="101600">
                    <a:srgbClr val="000000">
                      <a:alpha val="60000"/>
                    </a:srgbClr>
                  </a:glow>
                  <a:outerShdw blurRad="50800" dist="38100" algn="l" rotWithShape="0">
                    <a:prstClr val="black"/>
                  </a:outerShdw>
                </a:effectLst>
                <a:latin typeface="Arial Narrow" panose="020B0606020202030204" pitchFamily="34" charset="0"/>
              </a:rPr>
              <a:t>Tú que creaste y bendijiste </a:t>
            </a:r>
          </a:p>
          <a:p>
            <a:pPr marL="342900" indent="-342900" fontAlgn="base">
              <a:spcBef>
                <a:spcPct val="20000"/>
              </a:spcBef>
              <a:spcAft>
                <a:spcPct val="0"/>
              </a:spcAft>
              <a:defRPr/>
            </a:pPr>
            <a:r>
              <a:rPr lang="es-PE" sz="2400" kern="0" dirty="0">
                <a:ln w="18415" cmpd="sng">
                  <a:solidFill>
                    <a:srgbClr val="FFFFFF"/>
                  </a:solidFill>
                  <a:prstDash val="solid"/>
                </a:ln>
                <a:solidFill>
                  <a:srgbClr val="FFFFFF"/>
                </a:solidFill>
                <a:effectLst>
                  <a:glow rad="101600">
                    <a:srgbClr val="000000">
                      <a:alpha val="60000"/>
                    </a:srgbClr>
                  </a:glow>
                  <a:outerShdw blurRad="50800" dist="38100" algn="l" rotWithShape="0">
                    <a:prstClr val="black"/>
                  </a:outerShdw>
                </a:effectLst>
                <a:latin typeface="Arial Narrow" panose="020B0606020202030204" pitchFamily="34" charset="0"/>
              </a:rPr>
              <a:t>la unión del hombre y la mujer,</a:t>
            </a:r>
          </a:p>
          <a:p>
            <a:pPr marL="342900" indent="-342900" fontAlgn="base">
              <a:spcBef>
                <a:spcPct val="20000"/>
              </a:spcBef>
              <a:spcAft>
                <a:spcPct val="0"/>
              </a:spcAft>
              <a:defRPr/>
            </a:pPr>
            <a:r>
              <a:rPr lang="es-PE" sz="2400" kern="0" dirty="0">
                <a:ln w="18415" cmpd="sng">
                  <a:solidFill>
                    <a:srgbClr val="FFFFFF"/>
                  </a:solidFill>
                  <a:prstDash val="solid"/>
                </a:ln>
                <a:solidFill>
                  <a:srgbClr val="FFFFFF"/>
                </a:solidFill>
                <a:effectLst>
                  <a:glow rad="101600">
                    <a:srgbClr val="000000">
                      <a:alpha val="60000"/>
                    </a:srgbClr>
                  </a:glow>
                  <a:outerShdw blurRad="50800" dist="38100" algn="l" rotWithShape="0">
                    <a:prstClr val="black"/>
                  </a:outerShdw>
                </a:effectLst>
                <a:latin typeface="Arial Narrow" panose="020B0606020202030204" pitchFamily="34" charset="0"/>
              </a:rPr>
              <a:t>protege a nuestras familias de todo mal</a:t>
            </a:r>
          </a:p>
          <a:p>
            <a:pPr marL="342900" indent="-342900" fontAlgn="base">
              <a:spcBef>
                <a:spcPct val="20000"/>
              </a:spcBef>
              <a:spcAft>
                <a:spcPct val="0"/>
              </a:spcAft>
              <a:defRPr/>
            </a:pPr>
            <a:r>
              <a:rPr lang="es-PE" sz="2400" kern="0" dirty="0">
                <a:ln w="18415" cmpd="sng">
                  <a:solidFill>
                    <a:srgbClr val="FFFFFF"/>
                  </a:solidFill>
                  <a:prstDash val="solid"/>
                </a:ln>
                <a:solidFill>
                  <a:srgbClr val="FFFFFF"/>
                </a:solidFill>
                <a:effectLst>
                  <a:glow rad="101600">
                    <a:srgbClr val="000000">
                      <a:alpha val="60000"/>
                    </a:srgbClr>
                  </a:glow>
                  <a:outerShdw blurRad="50800" dist="38100" algn="l" rotWithShape="0">
                    <a:prstClr val="black"/>
                  </a:outerShdw>
                </a:effectLst>
                <a:latin typeface="Arial Narrow" panose="020B0606020202030204" pitchFamily="34" charset="0"/>
              </a:rPr>
              <a:t>y por ellas prolonga</a:t>
            </a:r>
          </a:p>
          <a:p>
            <a:pPr marL="342900" indent="-342900" fontAlgn="base">
              <a:spcBef>
                <a:spcPct val="20000"/>
              </a:spcBef>
              <a:spcAft>
                <a:spcPct val="0"/>
              </a:spcAft>
              <a:defRPr/>
            </a:pPr>
            <a:r>
              <a:rPr lang="es-PE" sz="2400" kern="0" dirty="0">
                <a:ln w="18415" cmpd="sng">
                  <a:solidFill>
                    <a:srgbClr val="FFFFFF"/>
                  </a:solidFill>
                  <a:prstDash val="solid"/>
                </a:ln>
                <a:solidFill>
                  <a:srgbClr val="FFFFFF"/>
                </a:solidFill>
                <a:effectLst>
                  <a:glow rad="101600">
                    <a:srgbClr val="000000">
                      <a:alpha val="60000"/>
                    </a:srgbClr>
                  </a:glow>
                  <a:outerShdw blurRad="50800" dist="38100" algn="l" rotWithShape="0">
                    <a:prstClr val="black"/>
                  </a:outerShdw>
                </a:effectLst>
                <a:latin typeface="Arial Narrow" panose="020B0606020202030204" pitchFamily="34" charset="0"/>
              </a:rPr>
              <a:t>la vida humana en el mundo.</a:t>
            </a:r>
          </a:p>
          <a:p>
            <a:pPr marL="342900" indent="-342900" fontAlgn="base">
              <a:spcBef>
                <a:spcPct val="20000"/>
              </a:spcBef>
              <a:spcAft>
                <a:spcPct val="0"/>
              </a:spcAft>
              <a:defRPr/>
            </a:pPr>
            <a:endParaRPr lang="es-PE" sz="2400" kern="0" dirty="0">
              <a:ln w="18415" cmpd="sng">
                <a:solidFill>
                  <a:srgbClr val="FFFFFF"/>
                </a:solidFill>
                <a:prstDash val="solid"/>
              </a:ln>
              <a:solidFill>
                <a:srgbClr val="FFFFFF"/>
              </a:solidFill>
              <a:effectLst>
                <a:glow rad="101600">
                  <a:srgbClr val="000000">
                    <a:alpha val="60000"/>
                  </a:srgbClr>
                </a:glow>
                <a:outerShdw blurRad="50800" dist="38100" algn="l" rotWithShape="0">
                  <a:prstClr val="black"/>
                </a:outerShdw>
              </a:effectLst>
              <a:latin typeface="Arial Narrow" panose="020B0606020202030204" pitchFamily="34" charset="0"/>
            </a:endParaRPr>
          </a:p>
          <a:p>
            <a:pPr marL="342900" indent="-342900" fontAlgn="base">
              <a:spcBef>
                <a:spcPct val="20000"/>
              </a:spcBef>
              <a:spcAft>
                <a:spcPct val="0"/>
              </a:spcAft>
              <a:defRPr/>
            </a:pPr>
            <a:endParaRPr lang="es-PE" sz="2400" kern="0" dirty="0">
              <a:ln w="18415" cmpd="sng">
                <a:solidFill>
                  <a:srgbClr val="FFFFFF"/>
                </a:solidFill>
                <a:prstDash val="solid"/>
              </a:ln>
              <a:solidFill>
                <a:srgbClr val="FFFFFF"/>
              </a:solidFill>
              <a:effectLst>
                <a:glow rad="101600">
                  <a:srgbClr val="000000">
                    <a:alpha val="60000"/>
                  </a:srgbClr>
                </a:glow>
                <a:outerShdw blurRad="50800" dist="38100" algn="l" rotWithShape="0">
                  <a:prstClr val="black"/>
                </a:outerShdw>
              </a:effectLst>
              <a:latin typeface="Arial Narrow" panose="020B0606020202030204" pitchFamily="34" charset="0"/>
            </a:endParaRPr>
          </a:p>
          <a:p>
            <a:pPr marL="342900" indent="-342900" fontAlgn="base">
              <a:spcBef>
                <a:spcPct val="20000"/>
              </a:spcBef>
              <a:spcAft>
                <a:spcPct val="0"/>
              </a:spcAft>
              <a:defRPr/>
            </a:pPr>
            <a:endParaRPr lang="es-PE" sz="2400" kern="0" dirty="0">
              <a:ln w="18415" cmpd="sng">
                <a:solidFill>
                  <a:srgbClr val="FFFFFF"/>
                </a:solidFill>
                <a:prstDash val="solid"/>
              </a:ln>
              <a:solidFill>
                <a:srgbClr val="FFFFFF"/>
              </a:solidFill>
              <a:effectLst>
                <a:glow rad="101600">
                  <a:srgbClr val="000000">
                    <a:alpha val="60000"/>
                  </a:srgbClr>
                </a:glow>
                <a:outerShdw blurRad="50800" dist="38100" algn="l" rotWithShape="0">
                  <a:prstClr val="black"/>
                </a:outerShdw>
              </a:effectLst>
              <a:latin typeface="Arial Narrow" panose="020B0606020202030204" pitchFamily="34" charset="0"/>
            </a:endParaRPr>
          </a:p>
        </p:txBody>
      </p:sp>
      <p:sp>
        <p:nvSpPr>
          <p:cNvPr id="9" name="2 Marcador de texto"/>
          <p:cNvSpPr txBox="1">
            <a:spLocks/>
          </p:cNvSpPr>
          <p:nvPr/>
        </p:nvSpPr>
        <p:spPr bwMode="auto">
          <a:xfrm>
            <a:off x="534804" y="608665"/>
            <a:ext cx="5333340" cy="2604312"/>
          </a:xfrm>
          <a:prstGeom prst="rect">
            <a:avLst/>
          </a:prstGeom>
          <a:noFill/>
          <a:ln w="9525">
            <a:noFill/>
            <a:miter lim="800000"/>
            <a:headEnd/>
            <a:tailEnd/>
          </a:ln>
          <a:effectLst/>
        </p:spPr>
        <p:txBody>
          <a:bodyPr vert="horz" wrap="square" lIns="91440" tIns="45720" rIns="91440" bIns="45720" numCol="1" anchor="t" anchorCtr="0" compatLnSpc="1"/>
          <a:lstStyle/>
          <a:p>
            <a:pPr marL="342900" indent="-342900" algn="ctr" fontAlgn="base">
              <a:spcBef>
                <a:spcPct val="20000"/>
              </a:spcBef>
              <a:spcAft>
                <a:spcPct val="0"/>
              </a:spcAft>
              <a:defRPr/>
            </a:pPr>
            <a:endParaRPr lang="es-PE" sz="2800" kern="0" dirty="0">
              <a:solidFill>
                <a:srgbClr val="FFFFFF"/>
              </a:solidFill>
              <a:effectLst>
                <a:glow rad="101600">
                  <a:srgbClr val="336699">
                    <a:lumMod val="50000"/>
                    <a:alpha val="60000"/>
                  </a:srgbClr>
                </a:glow>
              </a:effectLst>
              <a:latin typeface="Arial Narrow" panose="020B0606020202030204" pitchFamily="34" charset="0"/>
            </a:endParaRPr>
          </a:p>
        </p:txBody>
      </p:sp>
    </p:spTree>
    <p:extLst>
      <p:ext uri="{BB962C8B-B14F-4D97-AF65-F5344CB8AC3E}">
        <p14:creationId xmlns:p14="http://schemas.microsoft.com/office/powerpoint/2010/main" val="3134304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04665"/>
            <a:ext cx="8355929" cy="5976664"/>
          </a:xfrm>
          <a:prstGeom prst="rect">
            <a:avLst/>
          </a:prstGeom>
        </p:spPr>
      </p:pic>
      <p:sp>
        <p:nvSpPr>
          <p:cNvPr id="5" name="2 Marcador de texto"/>
          <p:cNvSpPr txBox="1">
            <a:spLocks/>
          </p:cNvSpPr>
          <p:nvPr/>
        </p:nvSpPr>
        <p:spPr bwMode="auto">
          <a:xfrm>
            <a:off x="457494" y="4709277"/>
            <a:ext cx="8004220" cy="11521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lang="es-PE" sz="2200" b="1" kern="0" dirty="0">
                <a:ln w="12700">
                  <a:solidFill>
                    <a:srgbClr val="E3EBF1">
                      <a:satMod val="155000"/>
                    </a:srgbClr>
                  </a:solidFill>
                  <a:prstDash val="solid"/>
                </a:ln>
                <a:solidFill>
                  <a:srgbClr val="FFFFFF"/>
                </a:solidFill>
                <a:effectLst>
                  <a:glow rad="101600">
                    <a:srgbClr val="000000">
                      <a:alpha val="60000"/>
                    </a:srgbClr>
                  </a:glow>
                  <a:outerShdw blurRad="50800" dist="76200" algn="l" rotWithShape="0">
                    <a:prstClr val="black"/>
                  </a:outerShdw>
                </a:effectLst>
                <a:latin typeface="Century Gothic" panose="020B0502020202020204" pitchFamily="34" charset="0"/>
              </a:rPr>
              <a:t>Tú, que desde el principio cuando ordenabas todas las cosas, diste a nuestra fe la misión de llevar a toda pareja humana hacia Cristo, esposo de la Iglesia. </a:t>
            </a:r>
          </a:p>
          <a:p>
            <a:pPr marL="342900" indent="-342900" algn="ctr" fontAlgn="base">
              <a:spcBef>
                <a:spcPct val="20000"/>
              </a:spcBef>
              <a:spcAft>
                <a:spcPct val="0"/>
              </a:spcAft>
              <a:defRPr/>
            </a:pPr>
            <a:r>
              <a:rPr lang="es-PE" sz="2200" b="1" kern="0" dirty="0">
                <a:ln w="12700">
                  <a:solidFill>
                    <a:srgbClr val="E3EBF1">
                      <a:satMod val="155000"/>
                    </a:srgbClr>
                  </a:solidFill>
                  <a:prstDash val="solid"/>
                </a:ln>
                <a:solidFill>
                  <a:srgbClr val="FFFFFF"/>
                </a:solidFill>
                <a:effectLst>
                  <a:glow rad="101600">
                    <a:srgbClr val="000000">
                      <a:alpha val="60000"/>
                    </a:srgbClr>
                  </a:glow>
                  <a:outerShdw blurRad="50800" dist="76200" algn="l" rotWithShape="0">
                    <a:prstClr val="black"/>
                  </a:outerShdw>
                </a:effectLst>
                <a:latin typeface="Century Gothic" panose="020B0502020202020204" pitchFamily="34" charset="0"/>
              </a:rPr>
              <a:t>Que así sea</a:t>
            </a:r>
          </a:p>
          <a:p>
            <a:pPr marL="342900" indent="-342900" algn="ctr" fontAlgn="base">
              <a:spcBef>
                <a:spcPct val="20000"/>
              </a:spcBef>
              <a:spcAft>
                <a:spcPct val="0"/>
              </a:spcAft>
              <a:defRPr/>
            </a:pPr>
            <a:endParaRPr lang="es-PE" sz="2200" b="1" kern="0" dirty="0">
              <a:ln w="12700">
                <a:solidFill>
                  <a:srgbClr val="E3EBF1">
                    <a:satMod val="155000"/>
                  </a:srgbClr>
                </a:solidFill>
                <a:prstDash val="solid"/>
              </a:ln>
              <a:solidFill>
                <a:srgbClr val="FFFFFF"/>
              </a:solidFill>
              <a:effectLst>
                <a:glow rad="101600">
                  <a:srgbClr val="000000">
                    <a:alpha val="60000"/>
                  </a:srgbClr>
                </a:glow>
                <a:outerShdw blurRad="50800" dist="76200" algn="l" rotWithShape="0">
                  <a:prstClr val="black"/>
                </a:outerShdw>
              </a:effectLst>
              <a:latin typeface="Century Gothic" panose="020B0502020202020204" pitchFamily="34" charset="0"/>
            </a:endParaRPr>
          </a:p>
        </p:txBody>
      </p:sp>
    </p:spTree>
    <p:extLst>
      <p:ext uri="{BB962C8B-B14F-4D97-AF65-F5344CB8AC3E}">
        <p14:creationId xmlns:p14="http://schemas.microsoft.com/office/powerpoint/2010/main" val="225264822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r="1020"/>
          <a:stretch/>
        </p:blipFill>
        <p:spPr bwMode="auto">
          <a:xfrm>
            <a:off x="479271" y="476671"/>
            <a:ext cx="8197185" cy="5892001"/>
          </a:xfrm>
          <a:prstGeom prst="rect">
            <a:avLst/>
          </a:prstGeom>
          <a:noFill/>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8196" name="Text Box 4"/>
          <p:cNvSpPr txBox="1">
            <a:spLocks noChangeArrowheads="1"/>
          </p:cNvSpPr>
          <p:nvPr/>
        </p:nvSpPr>
        <p:spPr bwMode="auto">
          <a:xfrm>
            <a:off x="838200" y="4267200"/>
            <a:ext cx="7777163" cy="5794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fontAlgn="base">
              <a:spcBef>
                <a:spcPct val="50000"/>
              </a:spcBef>
              <a:spcAft>
                <a:spcPct val="0"/>
              </a:spcAft>
            </a:pPr>
            <a:endParaRPr lang="es-ES" sz="3200" dirty="0">
              <a:solidFill>
                <a:srgbClr val="FFFFFF"/>
              </a:solidFill>
              <a:latin typeface="Steamer" pitchFamily="2" charset="0"/>
            </a:endParaRPr>
          </a:p>
        </p:txBody>
      </p:sp>
      <p:sp>
        <p:nvSpPr>
          <p:cNvPr id="8203" name="Text Box 11"/>
          <p:cNvSpPr txBox="1">
            <a:spLocks noChangeArrowheads="1"/>
          </p:cNvSpPr>
          <p:nvPr/>
        </p:nvSpPr>
        <p:spPr bwMode="auto">
          <a:xfrm>
            <a:off x="762000" y="5486400"/>
            <a:ext cx="7086600" cy="366713"/>
          </a:xfrm>
          <a:prstGeom prst="rect">
            <a:avLst/>
          </a:prstGeom>
          <a:noFill/>
          <a:ln w="9525">
            <a:noFill/>
            <a:miter lim="800000"/>
            <a:headEnd/>
            <a:tailEnd/>
          </a:ln>
          <a:effectLst/>
        </p:spPr>
        <p:txBody>
          <a:bodyPr>
            <a:spAutoFit/>
          </a:bodyPr>
          <a:lstStyle/>
          <a:p>
            <a:pPr algn="ctr" fontAlgn="base">
              <a:spcBef>
                <a:spcPct val="50000"/>
              </a:spcBef>
              <a:spcAft>
                <a:spcPct val="0"/>
              </a:spcAft>
            </a:pPr>
            <a:endParaRPr lang="es-ES" sz="2400" dirty="0">
              <a:solidFill>
                <a:srgbClr val="000000"/>
              </a:solidFill>
            </a:endParaRPr>
          </a:p>
        </p:txBody>
      </p:sp>
      <p:sp>
        <p:nvSpPr>
          <p:cNvPr id="8" name="2 Marcador de contenido"/>
          <p:cNvSpPr txBox="1">
            <a:spLocks/>
          </p:cNvSpPr>
          <p:nvPr/>
        </p:nvSpPr>
        <p:spPr>
          <a:xfrm>
            <a:off x="479271" y="3855864"/>
            <a:ext cx="8148233" cy="2512809"/>
          </a:xfrm>
          <a:prstGeom prst="rect">
            <a:avLst/>
          </a:prstGeom>
          <a:noFill/>
          <a:scene3d>
            <a:camera prst="orthographicFront"/>
            <a:lightRig rig="threePt" dir="t"/>
          </a:scene3d>
          <a:sp3d>
            <a:bevelT w="152400" h="50800" prst="softRound"/>
          </a:sp3d>
        </p:spPr>
        <p:txBody>
          <a:bodyPr/>
          <a:lstStyle/>
          <a:p>
            <a:pPr marL="342900" indent="-342900" algn="ctr" fontAlgn="base">
              <a:spcBef>
                <a:spcPct val="20000"/>
              </a:spcBef>
              <a:spcAft>
                <a:spcPct val="0"/>
              </a:spcAft>
              <a:defRPr/>
            </a:pPr>
            <a:r>
              <a:rPr lang="es-ES_tradnl" sz="2600" kern="0" dirty="0">
                <a:ln>
                  <a:solidFill>
                    <a:srgbClr val="FFFFFF"/>
                  </a:solidFill>
                </a:ln>
                <a:solidFill>
                  <a:srgbClr val="FFFFFF"/>
                </a:solidFill>
                <a:effectLst>
                  <a:glow rad="152400">
                    <a:srgbClr val="000000">
                      <a:satMod val="175000"/>
                      <a:alpha val="40000"/>
                    </a:srgbClr>
                  </a:glow>
                  <a:outerShdw blurRad="50800" dist="38100" algn="l" rotWithShape="0">
                    <a:prstClr val="black"/>
                  </a:outerShdw>
                </a:effectLst>
                <a:latin typeface="Berlin Sans FB" panose="020E0602020502020306" pitchFamily="34" charset="0"/>
              </a:rPr>
              <a:t>    </a:t>
            </a:r>
            <a:r>
              <a:rPr lang="es-PE" sz="2600" u="sng" kern="0" dirty="0">
                <a:ln>
                  <a:solidFill>
                    <a:srgbClr val="FFFFFF"/>
                  </a:solidFill>
                </a:ln>
                <a:solidFill>
                  <a:srgbClr val="FFFFFF"/>
                </a:solidFill>
                <a:effectLst>
                  <a:glow rad="152400">
                    <a:srgbClr val="000000">
                      <a:satMod val="175000"/>
                      <a:alpha val="40000"/>
                    </a:srgbClr>
                  </a:glow>
                  <a:outerShdw blurRad="50800" dist="38100" algn="l" rotWithShape="0">
                    <a:prstClr val="black"/>
                  </a:outerShdw>
                </a:effectLst>
                <a:latin typeface="Berlin Sans FB" panose="020E0602020502020306" pitchFamily="34" charset="0"/>
              </a:rPr>
              <a:t>Motivación</a:t>
            </a:r>
            <a:r>
              <a:rPr lang="es-PE" sz="2600" kern="0" dirty="0">
                <a:ln>
                  <a:solidFill>
                    <a:srgbClr val="FFFFFF"/>
                  </a:solidFill>
                </a:ln>
                <a:solidFill>
                  <a:srgbClr val="FFFF00"/>
                </a:solidFill>
                <a:effectLst>
                  <a:glow rad="152400">
                    <a:srgbClr val="000000">
                      <a:satMod val="175000"/>
                      <a:alpha val="40000"/>
                    </a:srgbClr>
                  </a:glow>
                  <a:outerShdw blurRad="50800" dist="38100" algn="l" rotWithShape="0">
                    <a:prstClr val="black"/>
                  </a:outerShdw>
                </a:effectLst>
                <a:latin typeface="Berlin Sans FB" panose="020E0602020502020306" pitchFamily="34" charset="0"/>
              </a:rPr>
              <a:t>: La unión matrimonial no es signo encerrado en sí mismo en la búsqueda egoísta de la propia felicidad, sino que Jesús lo hace signo del Reino de Dios, signo de entrega y de donación. La felicidad plena del ser humano está en cumplir la voluntad de Dios. </a:t>
            </a:r>
            <a:r>
              <a:rPr lang="es-PE" sz="2600" kern="0" dirty="0">
                <a:ln>
                  <a:solidFill>
                    <a:srgbClr val="FFFFFF"/>
                  </a:solidFill>
                </a:ln>
                <a:solidFill>
                  <a:srgbClr val="FFFFFF"/>
                </a:solidFill>
                <a:effectLst>
                  <a:glow rad="152400">
                    <a:srgbClr val="000000">
                      <a:satMod val="175000"/>
                      <a:alpha val="40000"/>
                    </a:srgbClr>
                  </a:glow>
                  <a:outerShdw blurRad="50800" dist="38100" algn="l" rotWithShape="0">
                    <a:prstClr val="black"/>
                  </a:outerShdw>
                </a:effectLst>
                <a:latin typeface="Berlin Sans FB" panose="020E0602020502020306" pitchFamily="34" charset="0"/>
              </a:rPr>
              <a:t>Escuchemos:</a:t>
            </a:r>
            <a:endParaRPr lang="es-ES_tradnl" sz="2600" kern="0" dirty="0">
              <a:ln>
                <a:solidFill>
                  <a:srgbClr val="FFFFFF"/>
                </a:solidFill>
              </a:ln>
              <a:solidFill>
                <a:srgbClr val="FFFFFF"/>
              </a:solidFill>
              <a:effectLst>
                <a:glow rad="152400">
                  <a:srgbClr val="000000">
                    <a:satMod val="175000"/>
                    <a:alpha val="40000"/>
                  </a:srgbClr>
                </a:glow>
                <a:outerShdw blurRad="50800" dist="38100" algn="l" rotWithShape="0">
                  <a:prstClr val="black"/>
                </a:outerShdw>
              </a:effectLst>
              <a:latin typeface="Berlin Sans FB" panose="020E0602020502020306" pitchFamily="34" charset="0"/>
            </a:endParaRPr>
          </a:p>
        </p:txBody>
      </p:sp>
      <p:sp>
        <p:nvSpPr>
          <p:cNvPr id="9" name="Rectángulo redondeado 8"/>
          <p:cNvSpPr>
            <a:spLocks noChangeArrowheads="1"/>
          </p:cNvSpPr>
          <p:nvPr/>
        </p:nvSpPr>
        <p:spPr bwMode="auto">
          <a:xfrm>
            <a:off x="611560" y="476670"/>
            <a:ext cx="3033515" cy="1241818"/>
          </a:xfrm>
          <a:prstGeom prst="roundRect">
            <a:avLst>
              <a:gd name="adj" fmla="val 16667"/>
            </a:avLst>
          </a:prstGeom>
          <a:solidFill>
            <a:srgbClr val="77E577"/>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pPr>
            <a:r>
              <a:rPr lang="es-ES_tradnl" sz="2000" b="1" dirty="0">
                <a:solidFill>
                  <a:srgbClr val="C00000"/>
                </a:solidFill>
                <a:effectLst>
                  <a:outerShdw blurRad="38100" dist="38100" dir="2700000" algn="tl">
                    <a:srgbClr val="000000">
                      <a:alpha val="43137"/>
                    </a:srgbClr>
                  </a:outerShdw>
                </a:effectLst>
                <a:ea typeface="Times New Roman" panose="02020603050405020304" pitchFamily="18" charset="0"/>
              </a:rPr>
              <a:t>LECTIO</a:t>
            </a:r>
            <a:endParaRPr lang="es-PE" sz="2000" dirty="0">
              <a:solidFill>
                <a:srgbClr val="880000"/>
              </a:solidFill>
              <a:effectLst>
                <a:outerShdw blurRad="38100" dist="38100" dir="2700000" algn="tl">
                  <a:srgbClr val="000000">
                    <a:alpha val="43137"/>
                  </a:srgbClr>
                </a:outerShdw>
              </a:effectLst>
              <a:ea typeface="Times New Roman" panose="02020603050405020304" pitchFamily="18" charset="0"/>
            </a:endParaRPr>
          </a:p>
          <a:p>
            <a:pPr indent="19050" algn="ctr" fontAlgn="base">
              <a:spcBef>
                <a:spcPct val="0"/>
              </a:spcBef>
            </a:pPr>
            <a:r>
              <a:rPr lang="es-ES_tradnl" sz="2000" b="1" dirty="0">
                <a:solidFill>
                  <a:srgbClr val="000000"/>
                </a:solidFill>
                <a:ea typeface="Times New Roman" panose="02020603050405020304" pitchFamily="18" charset="0"/>
              </a:rPr>
              <a:t>¿Qué dice el texto? Marcos 10, 2-16</a:t>
            </a:r>
            <a:endParaRPr lang="es-PE" sz="2000" dirty="0">
              <a:solidFill>
                <a:srgbClr val="000000"/>
              </a:solidFill>
              <a:ea typeface="Times New Roman" panose="02020603050405020304" pitchFamily="18" charset="0"/>
            </a:endParaRPr>
          </a:p>
        </p:txBody>
      </p:sp>
    </p:spTree>
    <p:extLst>
      <p:ext uri="{BB962C8B-B14F-4D97-AF65-F5344CB8AC3E}">
        <p14:creationId xmlns:p14="http://schemas.microsoft.com/office/powerpoint/2010/main" val="4258913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strVal val="4/3*#ppt_w"/>
                                          </p:val>
                                        </p:tav>
                                        <p:tav tm="100000">
                                          <p:val>
                                            <p:strVal val="#ppt_w"/>
                                          </p:val>
                                        </p:tav>
                                      </p:tavLst>
                                    </p:anim>
                                    <p:anim calcmode="lin" valueType="num">
                                      <p:cBhvr>
                                        <p:cTn id="8" dur="25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837" y="937231"/>
            <a:ext cx="5760640" cy="4295920"/>
          </a:xfrm>
          <a:prstGeom prst="rect">
            <a:avLst/>
          </a:prstGeom>
          <a:solidFill>
            <a:schemeClr val="bg1"/>
          </a:solidFill>
          <a:effectLst>
            <a:softEdge rad="317500"/>
          </a:effectLst>
        </p:spPr>
      </p:pic>
      <p:sp>
        <p:nvSpPr>
          <p:cNvPr id="3074" name="Rectangle 2"/>
          <p:cNvSpPr>
            <a:spLocks noChangeArrowheads="1"/>
          </p:cNvSpPr>
          <p:nvPr/>
        </p:nvSpPr>
        <p:spPr bwMode="auto">
          <a:xfrm>
            <a:off x="539403" y="5013176"/>
            <a:ext cx="8050074" cy="1200329"/>
          </a:xfrm>
          <a:prstGeom prst="rect">
            <a:avLst/>
          </a:prstGeom>
          <a:solidFill>
            <a:schemeClr val="bg1"/>
          </a:solidFill>
          <a:ln w="9525">
            <a:noFill/>
            <a:miter lim="800000"/>
            <a:headEnd/>
            <a:tailEnd/>
          </a:ln>
          <a:effectLst>
            <a:softEdge rad="63500"/>
          </a:effectLst>
          <a:scene3d>
            <a:camera prst="orthographicFront">
              <a:rot lat="0" lon="0" rev="0"/>
            </a:camera>
            <a:lightRig rig="contrasting" dir="t">
              <a:rot lat="0" lon="0" rev="7800000"/>
            </a:lightRig>
          </a:scene3d>
          <a:sp3d/>
        </p:spPr>
        <p:txBody>
          <a:bodyPr wrap="square">
            <a:spAutoFit/>
          </a:bodyPr>
          <a:lstStyle/>
          <a:p>
            <a:pPr algn="ctr" fontAlgn="base">
              <a:spcBef>
                <a:spcPct val="0"/>
              </a:spcBef>
              <a:spcAft>
                <a:spcPct val="0"/>
              </a:spcAft>
            </a:pPr>
            <a:r>
              <a:rPr lang="es-ES" sz="2400" baseline="30000" dirty="0">
                <a:ln>
                  <a:solidFill>
                    <a:srgbClr val="FFFF00"/>
                  </a:solidFill>
                </a:ln>
                <a:solidFill>
                  <a:srgbClr val="FF0000"/>
                </a:solidFill>
                <a:effectLst>
                  <a:outerShdw blurRad="50800" dist="38100" dir="13500000" algn="br" rotWithShape="0">
                    <a:prstClr val="black"/>
                  </a:outerShdw>
                </a:effectLst>
                <a:latin typeface="Century Gothic" panose="020B0502020202020204" pitchFamily="34" charset="0"/>
              </a:rPr>
              <a:t>   </a:t>
            </a:r>
            <a:r>
              <a:rPr lang="es-ES" sz="2400" dirty="0">
                <a:ln>
                  <a:solidFill>
                    <a:srgbClr val="FFFF00"/>
                  </a:solidFill>
                </a:ln>
                <a:solidFill>
                  <a:srgbClr val="FF0000"/>
                </a:solidFill>
                <a:effectLst>
                  <a:outerShdw blurRad="50800" dist="38100" dir="13500000" algn="br" rotWithShape="0">
                    <a:prstClr val="black"/>
                  </a:outerShdw>
                </a:effectLst>
                <a:latin typeface="Century Gothic" panose="020B0502020202020204" pitchFamily="34" charset="0"/>
              </a:rPr>
              <a:t>En aquel tiempo,</a:t>
            </a:r>
            <a:r>
              <a:rPr lang="es-ES" sz="2400" baseline="30000" dirty="0">
                <a:ln>
                  <a:solidFill>
                    <a:srgbClr val="FFFF00"/>
                  </a:solidFill>
                </a:ln>
                <a:solidFill>
                  <a:srgbClr val="FF0000"/>
                </a:solidFill>
                <a:effectLst>
                  <a:outerShdw blurRad="50800" dist="38100" dir="13500000" algn="br" rotWithShape="0">
                    <a:prstClr val="black"/>
                  </a:outerShdw>
                </a:effectLst>
                <a:latin typeface="Century Gothic" panose="020B0502020202020204" pitchFamily="34" charset="0"/>
              </a:rPr>
              <a:t>  </a:t>
            </a:r>
            <a:r>
              <a:rPr lang="es-ES" sz="2400" dirty="0">
                <a:ln>
                  <a:solidFill>
                    <a:srgbClr val="FFFF00"/>
                  </a:solidFill>
                </a:ln>
                <a:solidFill>
                  <a:srgbClr val="FF0000"/>
                </a:solidFill>
                <a:effectLst>
                  <a:outerShdw blurRad="50800" dist="38100" dir="13500000" algn="br" rotWithShape="0">
                    <a:prstClr val="black"/>
                  </a:outerShdw>
                </a:effectLst>
                <a:latin typeface="Century Gothic" panose="020B0502020202020204" pitchFamily="34" charset="0"/>
              </a:rPr>
              <a:t>Se acercaron unos fariseos y  le preguntaron  a Jesús, para ponerlo a prueba: - «¿Le es lícito a un hombre divorciarse de su mujer?».</a:t>
            </a:r>
          </a:p>
        </p:txBody>
      </p:sp>
      <p:sp>
        <p:nvSpPr>
          <p:cNvPr id="5" name="4 Rectángulo"/>
          <p:cNvSpPr/>
          <p:nvPr/>
        </p:nvSpPr>
        <p:spPr>
          <a:xfrm>
            <a:off x="428596" y="420756"/>
            <a:ext cx="8076250" cy="461665"/>
          </a:xfrm>
          <a:prstGeom prst="rect">
            <a:avLst/>
          </a:prstGeom>
        </p:spPr>
        <p:txBody>
          <a:bodyPr wrap="none">
            <a:spAutoFit/>
          </a:bodyPr>
          <a:lstStyle/>
          <a:p>
            <a:pPr algn="ctr" fontAlgn="base">
              <a:spcBef>
                <a:spcPct val="0"/>
              </a:spcBef>
              <a:spcAft>
                <a:spcPct val="0"/>
              </a:spcAft>
            </a:pPr>
            <a:r>
              <a:rPr lang="es-ES" sz="2400" b="1" dirty="0">
                <a:solidFill>
                  <a:srgbClr val="FF00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Lectura del Santo Evangelio según  San Marcos 10, 2-16 </a:t>
            </a:r>
            <a:endParaRPr lang="es-PE" sz="2400" dirty="0">
              <a:solidFill>
                <a:srgbClr val="FF0000"/>
              </a:solidFill>
            </a:endParaRPr>
          </a:p>
        </p:txBody>
      </p:sp>
    </p:spTree>
    <p:extLst>
      <p:ext uri="{BB962C8B-B14F-4D97-AF65-F5344CB8AC3E}">
        <p14:creationId xmlns:p14="http://schemas.microsoft.com/office/powerpoint/2010/main" val="23443359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074"/>
                                        </p:tgtEl>
                                        <p:attrNameLst>
                                          <p:attrName>style.visibility</p:attrName>
                                        </p:attrNameLst>
                                      </p:cBhvr>
                                      <p:to>
                                        <p:strVal val="visible"/>
                                      </p:to>
                                    </p:set>
                                    <p:anim calcmode="lin" valueType="num">
                                      <p:cBhvr>
                                        <p:cTn id="7" dur="250" fill="hold"/>
                                        <p:tgtEl>
                                          <p:spTgt spid="3074"/>
                                        </p:tgtEl>
                                        <p:attrNameLst>
                                          <p:attrName>ppt_w</p:attrName>
                                        </p:attrNameLst>
                                      </p:cBhvr>
                                      <p:tavLst>
                                        <p:tav tm="0">
                                          <p:val>
                                            <p:strVal val="4/3*#ppt_w"/>
                                          </p:val>
                                        </p:tav>
                                        <p:tav tm="100000">
                                          <p:val>
                                            <p:strVal val="#ppt_w"/>
                                          </p:val>
                                        </p:tav>
                                      </p:tavLst>
                                    </p:anim>
                                    <p:anim calcmode="lin" valueType="num">
                                      <p:cBhvr>
                                        <p:cTn id="8" dur="250" fill="hold"/>
                                        <p:tgtEl>
                                          <p:spTgt spid="307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domingocosenza.files.wordpress.com/2015/07/jesus-christ-chief-priests-1401750-pr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1"/>
            <a:ext cx="8501391" cy="597666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3 Rectángulo"/>
          <p:cNvSpPr/>
          <p:nvPr/>
        </p:nvSpPr>
        <p:spPr>
          <a:xfrm>
            <a:off x="537207" y="4941168"/>
            <a:ext cx="8136904" cy="1292662"/>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base">
              <a:spcBef>
                <a:spcPct val="0"/>
              </a:spcBef>
              <a:spcAft>
                <a:spcPct val="0"/>
              </a:spcAft>
            </a:pPr>
            <a:r>
              <a:rPr lang="fr-FR" sz="2600" b="1" dirty="0" err="1">
                <a:solidFill>
                  <a:srgbClr val="FFFF00"/>
                </a:solidFill>
                <a:effectLst>
                  <a:outerShdw blurRad="38100" dist="38100" dir="2700000" algn="tl">
                    <a:srgbClr val="000000">
                      <a:alpha val="43137"/>
                    </a:srgbClr>
                  </a:outerShdw>
                </a:effectLst>
                <a:latin typeface="Century Gothic" panose="020B0502020202020204" pitchFamily="34" charset="0"/>
              </a:rPr>
              <a:t>Él</a:t>
            </a:r>
            <a:r>
              <a:rPr lang="fr-FR" sz="2600" b="1" dirty="0">
                <a:solidFill>
                  <a:srgbClr val="FFFF00"/>
                </a:solidFill>
                <a:effectLst>
                  <a:outerShdw blurRad="38100" dist="38100" dir="2700000" algn="tl">
                    <a:srgbClr val="000000">
                      <a:alpha val="43137"/>
                    </a:srgbClr>
                  </a:outerShdw>
                </a:effectLst>
                <a:latin typeface="Century Gothic" panose="020B0502020202020204" pitchFamily="34" charset="0"/>
              </a:rPr>
              <a:t> les </a:t>
            </a:r>
            <a:r>
              <a:rPr lang="fr-FR" sz="2600" b="1" dirty="0" err="1">
                <a:solidFill>
                  <a:srgbClr val="FFFF00"/>
                </a:solidFill>
                <a:effectLst>
                  <a:outerShdw blurRad="38100" dist="38100" dir="2700000" algn="tl">
                    <a:srgbClr val="000000">
                      <a:alpha val="43137"/>
                    </a:srgbClr>
                  </a:outerShdw>
                </a:effectLst>
                <a:latin typeface="Century Gothic" panose="020B0502020202020204" pitchFamily="34" charset="0"/>
              </a:rPr>
              <a:t>replicó</a:t>
            </a:r>
            <a:r>
              <a:rPr lang="fr-FR" sz="2600" b="1" dirty="0">
                <a:solidFill>
                  <a:srgbClr val="FFFF00"/>
                </a:solidFill>
                <a:effectLst>
                  <a:outerShdw blurRad="38100" dist="38100" dir="2700000" algn="tl">
                    <a:srgbClr val="000000">
                      <a:alpha val="43137"/>
                    </a:srgbClr>
                  </a:outerShdw>
                </a:effectLst>
                <a:latin typeface="Century Gothic" panose="020B0502020202020204" pitchFamily="34" charset="0"/>
              </a:rPr>
              <a:t>: –¿</a:t>
            </a:r>
            <a:r>
              <a:rPr lang="fr-FR" sz="2600" b="1" dirty="0" err="1">
                <a:solidFill>
                  <a:srgbClr val="FFFF00"/>
                </a:solidFill>
                <a:effectLst>
                  <a:outerShdw blurRad="38100" dist="38100" dir="2700000" algn="tl">
                    <a:srgbClr val="000000">
                      <a:alpha val="43137"/>
                    </a:srgbClr>
                  </a:outerShdw>
                </a:effectLst>
                <a:latin typeface="Century Gothic" panose="020B0502020202020204" pitchFamily="34" charset="0"/>
              </a:rPr>
              <a:t>Qué</a:t>
            </a:r>
            <a:r>
              <a:rPr lang="fr-FR" sz="2600" b="1" dirty="0">
                <a:solidFill>
                  <a:srgbClr val="FFFF00"/>
                </a:solidFill>
                <a:effectLst>
                  <a:outerShdw blurRad="38100" dist="38100" dir="2700000" algn="tl">
                    <a:srgbClr val="000000">
                      <a:alpha val="43137"/>
                    </a:srgbClr>
                  </a:outerShdw>
                </a:effectLst>
                <a:latin typeface="Century Gothic" panose="020B0502020202020204" pitchFamily="34" charset="0"/>
              </a:rPr>
              <a:t> les </a:t>
            </a:r>
            <a:r>
              <a:rPr lang="fr-FR" sz="2600" b="1" dirty="0" err="1">
                <a:solidFill>
                  <a:srgbClr val="FFFF00"/>
                </a:solidFill>
                <a:effectLst>
                  <a:outerShdw blurRad="38100" dist="38100" dir="2700000" algn="tl">
                    <a:srgbClr val="000000">
                      <a:alpha val="43137"/>
                    </a:srgbClr>
                  </a:outerShdw>
                </a:effectLst>
                <a:latin typeface="Century Gothic" panose="020B0502020202020204" pitchFamily="34" charset="0"/>
              </a:rPr>
              <a:t>mandó</a:t>
            </a:r>
            <a:r>
              <a:rPr lang="fr-FR" sz="2600" b="1" dirty="0">
                <a:solidFill>
                  <a:srgbClr val="FFFF00"/>
                </a:solidFill>
                <a:effectLst>
                  <a:outerShdw blurRad="38100" dist="38100" dir="2700000" algn="tl">
                    <a:srgbClr val="000000">
                      <a:alpha val="43137"/>
                    </a:srgbClr>
                  </a:outerShdw>
                </a:effectLst>
                <a:latin typeface="Century Gothic" panose="020B0502020202020204" pitchFamily="34" charset="0"/>
              </a:rPr>
              <a:t> Moisés? </a:t>
            </a:r>
            <a:r>
              <a:rPr lang="es-ES" sz="2600" b="1" dirty="0">
                <a:solidFill>
                  <a:srgbClr val="FFFF00"/>
                </a:solidFill>
                <a:effectLst>
                  <a:outerShdw blurRad="38100" dist="38100" dir="2700000" algn="tl">
                    <a:srgbClr val="000000">
                      <a:alpha val="43137"/>
                    </a:srgbClr>
                  </a:outerShdw>
                </a:effectLst>
                <a:latin typeface="Century Gothic" panose="020B0502020202020204" pitchFamily="34" charset="0"/>
              </a:rPr>
              <a:t>Contestaron: – </a:t>
            </a:r>
            <a:r>
              <a:rPr lang="es-ES" sz="2600" b="1" i="1" dirty="0">
                <a:solidFill>
                  <a:srgbClr val="FFFF00"/>
                </a:solidFill>
                <a:effectLst>
                  <a:outerShdw blurRad="38100" dist="38100" dir="2700000" algn="tl">
                    <a:srgbClr val="000000">
                      <a:alpha val="43137"/>
                    </a:srgbClr>
                  </a:outerShdw>
                </a:effectLst>
                <a:latin typeface="Century Gothic" panose="020B0502020202020204" pitchFamily="34" charset="0"/>
              </a:rPr>
              <a:t>«Moisés permitió escribir el acta de  divorcio y repudiarla». </a:t>
            </a:r>
          </a:p>
        </p:txBody>
      </p:sp>
      <p:sp>
        <p:nvSpPr>
          <p:cNvPr id="8" name="Rectangle 2"/>
          <p:cNvSpPr>
            <a:spLocks noChangeArrowheads="1"/>
          </p:cNvSpPr>
          <p:nvPr/>
        </p:nvSpPr>
        <p:spPr bwMode="auto">
          <a:xfrm>
            <a:off x="2123728" y="2366481"/>
            <a:ext cx="4963862" cy="523220"/>
          </a:xfrm>
          <a:prstGeom prst="rect">
            <a:avLst/>
          </a:prstGeom>
          <a:no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base">
              <a:spcBef>
                <a:spcPct val="0"/>
              </a:spcBef>
              <a:spcAft>
                <a:spcPct val="0"/>
              </a:spcAft>
            </a:pPr>
            <a:r>
              <a:rPr lang="es-ES" sz="2800" baseline="30000" dirty="0">
                <a:solidFill>
                  <a:srgbClr val="FFFF00"/>
                </a:solidFill>
                <a:effectLst>
                  <a:outerShdw blurRad="50800" dist="76200" dir="10800000" algn="r" rotWithShape="0">
                    <a:prstClr val="black"/>
                  </a:outerShdw>
                </a:effectLst>
                <a:latin typeface="Century Gothic" panose="020B0502020202020204" pitchFamily="34" charset="0"/>
              </a:rPr>
              <a:t> </a:t>
            </a:r>
            <a:endParaRPr lang="es-ES" sz="2800" dirty="0">
              <a:solidFill>
                <a:srgbClr val="FFFF00"/>
              </a:solidFill>
              <a:effectLst>
                <a:outerShdw blurRad="50800" dist="76200" dir="10800000" algn="r" rotWithShape="0">
                  <a:prstClr val="black"/>
                </a:outerShdw>
              </a:effectLst>
              <a:latin typeface="Century Gothic" panose="020B0502020202020204" pitchFamily="34" charset="0"/>
            </a:endParaRPr>
          </a:p>
        </p:txBody>
      </p:sp>
    </p:spTree>
    <p:extLst>
      <p:ext uri="{BB962C8B-B14F-4D97-AF65-F5344CB8AC3E}">
        <p14:creationId xmlns:p14="http://schemas.microsoft.com/office/powerpoint/2010/main" val="13551993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1500"/>
                            </p:stCondLst>
                            <p:childTnLst>
                              <p:par>
                                <p:cTn id="9" presetID="23" presetClass="entr" presetSubtype="288" fill="hold" grpId="0" nodeType="afterEffect">
                                  <p:stCondLst>
                                    <p:cond delay="0"/>
                                  </p:stCondLst>
                                  <p:iterate type="wd">
                                    <p:tmPct val="100000"/>
                                  </p:iterate>
                                  <p:childTnLst>
                                    <p:set>
                                      <p:cBhvr>
                                        <p:cTn id="10" dur="1" fill="hold">
                                          <p:stCondLst>
                                            <p:cond delay="0"/>
                                          </p:stCondLst>
                                        </p:cTn>
                                        <p:tgtEl>
                                          <p:spTgt spid="4"/>
                                        </p:tgtEl>
                                        <p:attrNameLst>
                                          <p:attrName>style.visibility</p:attrName>
                                        </p:attrNameLst>
                                      </p:cBhvr>
                                      <p:to>
                                        <p:strVal val="visible"/>
                                      </p:to>
                                    </p:set>
                                    <p:anim calcmode="lin" valueType="num">
                                      <p:cBhvr>
                                        <p:cTn id="11" dur="250" fill="hold"/>
                                        <p:tgtEl>
                                          <p:spTgt spid="4"/>
                                        </p:tgtEl>
                                        <p:attrNameLst>
                                          <p:attrName>ppt_w</p:attrName>
                                        </p:attrNameLst>
                                      </p:cBhvr>
                                      <p:tavLst>
                                        <p:tav tm="0">
                                          <p:val>
                                            <p:strVal val="4/3*#ppt_w"/>
                                          </p:val>
                                        </p:tav>
                                        <p:tav tm="100000">
                                          <p:val>
                                            <p:strVal val="#ppt_w"/>
                                          </p:val>
                                        </p:tav>
                                      </p:tavLst>
                                    </p:anim>
                                    <p:anim calcmode="lin" valueType="num">
                                      <p:cBhvr>
                                        <p:cTn id="12" dur="25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theme/theme1.xml><?xml version="1.0" encoding="utf-8"?>
<a:theme xmlns:a="http://schemas.openxmlformats.org/drawingml/2006/main" name="1_Default Design">
  <a:themeElements>
    <a:clrScheme name="">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FFFF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66FF"/>
        </a:hlink>
        <a:folHlink>
          <a:srgbClr val="F0E50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clrMap bg1="dk2" tx1="lt1" bg2="dk1" tx2="lt2" accent1="accent1" accent2="accent2" accent3="accent3" accent4="accent4" accent5="accent5" accent6="accent6" hlink="hlink" folHlink="folHlink"/>
    </a:extraClrScheme>
    <a:extraClrScheme>
      <a:clrScheme name="Default Design 1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FF0000"/>
        </a:hlink>
        <a:folHlink>
          <a:srgbClr val="F0E500"/>
        </a:folHlink>
      </a:clrScheme>
      <a:clrMap bg1="dk2" tx1="lt1" bg2="dk1" tx2="lt2" accent1="accent1" accent2="accent2" accent3="accent3" accent4="accent4" accent5="accent5" accent6="accent6" hlink="hlink" folHlink="folHlink"/>
    </a:extraClrScheme>
    <a:extraClrScheme>
      <a:clrScheme name="Default Design 16">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3333CC"/>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ra_T___mi_amigo">
  <a:themeElements>
    <a:clrScheme name="Para_T___mi_amig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ra_T___mi_amig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ra_T___mi_amig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ra_T___mi_amig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ra_T___mi_amig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ra_T___mi_amig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ra_T___mi_ami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ra_T___mi_ami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ra_T___mi_ami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0066"/>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66FF"/>
        </a:hlink>
        <a:folHlink>
          <a:srgbClr val="F0E50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clrMap bg1="dk2" tx1="lt1" bg2="dk1" tx2="lt2" accent1="accent1" accent2="accent2" accent3="accent3" accent4="accent4" accent5="accent5" accent6="accent6" hlink="hlink" folHlink="folHlink"/>
    </a:extraClrScheme>
    <a:extraClrScheme>
      <a:clrScheme name="Default Design 1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FF0000"/>
        </a:hlink>
        <a:folHlink>
          <a:srgbClr val="F0E500"/>
        </a:folHlink>
      </a:clrScheme>
      <a:clrMap bg1="dk2" tx1="lt1" bg2="dk1" tx2="lt2" accent1="accent1" accent2="accent2" accent3="accent3" accent4="accent4" accent5="accent5" accent6="accent6" hlink="hlink" folHlink="folHlink"/>
    </a:extraClrScheme>
    <a:extraClrScheme>
      <a:clrScheme name="Default Design 16">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3333CC"/>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17</TotalTime>
  <Words>1884</Words>
  <Application>Microsoft Office PowerPoint</Application>
  <PresentationFormat>Presentación en pantalla (4:3)</PresentationFormat>
  <Paragraphs>139</Paragraphs>
  <Slides>36</Slides>
  <Notes>1</Notes>
  <HiddenSlides>0</HiddenSlides>
  <MMClips>0</MMClips>
  <ScaleCrop>false</ScaleCrop>
  <HeadingPairs>
    <vt:vector size="6" baseType="variant">
      <vt:variant>
        <vt:lpstr>Fuentes usadas</vt:lpstr>
      </vt:variant>
      <vt:variant>
        <vt:i4>22</vt:i4>
      </vt:variant>
      <vt:variant>
        <vt:lpstr>Tema</vt:lpstr>
      </vt:variant>
      <vt:variant>
        <vt:i4>9</vt:i4>
      </vt:variant>
      <vt:variant>
        <vt:lpstr>Títulos de diapositiva</vt:lpstr>
      </vt:variant>
      <vt:variant>
        <vt:i4>36</vt:i4>
      </vt:variant>
    </vt:vector>
  </HeadingPairs>
  <TitlesOfParts>
    <vt:vector size="67" baseType="lpstr">
      <vt:lpstr>Adobe Gothic Std B</vt:lpstr>
      <vt:lpstr>Arial Unicode MS</vt:lpstr>
      <vt:lpstr>Arial</vt:lpstr>
      <vt:lpstr>Arial Black</vt:lpstr>
      <vt:lpstr>Arial Narrow</vt:lpstr>
      <vt:lpstr>Berlin Sans FB</vt:lpstr>
      <vt:lpstr>Britannic Bold</vt:lpstr>
      <vt:lpstr>Calibri</vt:lpstr>
      <vt:lpstr>Castellar</vt:lpstr>
      <vt:lpstr>Century Gothic</vt:lpstr>
      <vt:lpstr>Comic Sans MS</vt:lpstr>
      <vt:lpstr>Franklin Gothic Demi Cond</vt:lpstr>
      <vt:lpstr>Kristen ITC</vt:lpstr>
      <vt:lpstr>Miriam</vt:lpstr>
      <vt:lpstr>Poor Richard</vt:lpstr>
      <vt:lpstr>Rockwell</vt:lpstr>
      <vt:lpstr>Script MT Bold</vt:lpstr>
      <vt:lpstr>Steamer</vt:lpstr>
      <vt:lpstr>Stencil</vt:lpstr>
      <vt:lpstr>Times</vt:lpstr>
      <vt:lpstr>Times New Roman</vt:lpstr>
      <vt:lpstr>Verdana</vt:lpstr>
      <vt:lpstr>1_Default Design</vt:lpstr>
      <vt:lpstr>Diseño predeterminado</vt:lpstr>
      <vt:lpstr>Para_T___mi_amigo</vt:lpstr>
      <vt:lpstr>En blanco</vt:lpstr>
      <vt:lpstr>2_Diseño predeterminado</vt:lpstr>
      <vt:lpstr>Default Design</vt:lpstr>
      <vt:lpstr>4_Diseño predeterminado</vt:lpstr>
      <vt:lpstr>2_Default Design</vt:lpstr>
      <vt:lpstr>3_Default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PILAR</cp:lastModifiedBy>
  <cp:revision>7</cp:revision>
  <dcterms:created xsi:type="dcterms:W3CDTF">2018-10-01T23:17:37Z</dcterms:created>
  <dcterms:modified xsi:type="dcterms:W3CDTF">2018-10-02T01:29:46Z</dcterms:modified>
</cp:coreProperties>
</file>