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41"/>
  </p:notesMasterIdLst>
  <p:sldIdLst>
    <p:sldId id="294" r:id="rId6"/>
    <p:sldId id="296"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1" r:id="rId31"/>
    <p:sldId id="284" r:id="rId32"/>
    <p:sldId id="285" r:id="rId33"/>
    <p:sldId id="286" r:id="rId34"/>
    <p:sldId id="287" r:id="rId35"/>
    <p:sldId id="295" r:id="rId36"/>
    <p:sldId id="289" r:id="rId37"/>
    <p:sldId id="290" r:id="rId38"/>
    <p:sldId id="291" r:id="rId39"/>
    <p:sldId id="292" r:id="rId4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C16D"/>
    <a:srgbClr val="FFFF97"/>
    <a:srgbClr val="E1FBFF"/>
    <a:srgbClr val="99D5E2"/>
    <a:srgbClr val="BEF7BE"/>
    <a:srgbClr val="5AA856"/>
    <a:srgbClr val="551B21"/>
    <a:srgbClr val="BE3E49"/>
    <a:srgbClr val="482400"/>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00A82-14B1-40CC-9C56-7F91B0664C02}" type="datetimeFigureOut">
              <a:rPr lang="es-PE" smtClean="0"/>
              <a:t>06/08/2018</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3C15F-C139-4E88-8FC0-6471F9326ADC}" type="slidenum">
              <a:rPr lang="es-PE" smtClean="0"/>
              <a:t>‹Nº›</a:t>
            </a:fld>
            <a:endParaRPr lang="es-PE"/>
          </a:p>
        </p:txBody>
      </p:sp>
    </p:spTree>
    <p:extLst>
      <p:ext uri="{BB962C8B-B14F-4D97-AF65-F5344CB8AC3E}">
        <p14:creationId xmlns:p14="http://schemas.microsoft.com/office/powerpoint/2010/main" val="106584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4EF57405-DC45-4093-9561-4B1B7FA3757C}"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97961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4EF57405-DC45-4093-9561-4B1B7FA3757C}"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86620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2B44664-500F-48A2-BCE4-B01BB1409E1C}" type="slidenum">
              <a:rPr lang="es-ES" smtClean="0">
                <a:solidFill>
                  <a:srgbClr val="000000"/>
                </a:solidFill>
              </a:rPr>
              <a:pPr>
                <a:defRPr/>
              </a:pPr>
              <a:t>34</a:t>
            </a:fld>
            <a:endParaRPr lang="es-ES">
              <a:solidFill>
                <a:srgbClr val="000000"/>
              </a:solidFill>
            </a:endParaRPr>
          </a:p>
        </p:txBody>
      </p:sp>
    </p:spTree>
    <p:extLst>
      <p:ext uri="{BB962C8B-B14F-4D97-AF65-F5344CB8AC3E}">
        <p14:creationId xmlns:p14="http://schemas.microsoft.com/office/powerpoint/2010/main" val="359507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2392D6-FFA6-4A24-9095-35AF8B4026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8039431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B59FF-B9A6-471F-AD12-7E02D878589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54709519"/>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864525-F117-4D7C-8BD0-D2216C5BCC6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8747242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C8176DC-F0C7-42F7-96D4-6F0741D03BD4}" type="datetimeFigureOut">
              <a:rPr lang="es-ES">
                <a:solidFill>
                  <a:prstClr val="black">
                    <a:tint val="75000"/>
                  </a:prstClr>
                </a:solidFill>
              </a:rPr>
              <a:pPr>
                <a:defRPr/>
              </a:pPr>
              <a:t>06/08/2018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534144C-F750-4082-B208-869A9E7DC17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5792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2CDC8BA-BD0B-4B60-8EB4-3DB5D7A8BE98}" type="datetimeFigureOut">
              <a:rPr lang="es-ES">
                <a:solidFill>
                  <a:prstClr val="black">
                    <a:tint val="75000"/>
                  </a:prstClr>
                </a:solidFill>
              </a:rPr>
              <a:pPr>
                <a:defRPr/>
              </a:pPr>
              <a:t>06/08/2018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07FD1C0-0787-46C9-9AF6-C61A4F41FD9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65767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9199BBF-5247-4F80-AAC2-A510F6366375}" type="datetimeFigureOut">
              <a:rPr lang="es-ES">
                <a:solidFill>
                  <a:prstClr val="black">
                    <a:tint val="75000"/>
                  </a:prstClr>
                </a:solidFill>
              </a:rPr>
              <a:pPr>
                <a:defRPr/>
              </a:pPr>
              <a:t>06/08/2018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A7CC232-FFE9-49C8-B0C5-BDE08232500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88080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7AFE907-03CB-460A-8CE5-B601855A966E}" type="datetimeFigureOut">
              <a:rPr lang="es-ES">
                <a:solidFill>
                  <a:prstClr val="black">
                    <a:tint val="75000"/>
                  </a:prstClr>
                </a:solidFill>
              </a:rPr>
              <a:pPr>
                <a:defRPr/>
              </a:pPr>
              <a:t>06/08/2018</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640033-6990-4465-B83F-97BC22B8490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9331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4783634-FC51-4ACC-B9D0-8F38F3DDD55D}" type="datetimeFigureOut">
              <a:rPr lang="es-ES">
                <a:solidFill>
                  <a:prstClr val="black">
                    <a:tint val="75000"/>
                  </a:prstClr>
                </a:solidFill>
              </a:rPr>
              <a:pPr>
                <a:defRPr/>
              </a:pPr>
              <a:t>06/08/2018</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FF596509-E125-4A6A-B730-878B573E69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5514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012D923-6D35-46CE-A16F-2C02112B5D70}" type="datetimeFigureOut">
              <a:rPr lang="es-ES">
                <a:solidFill>
                  <a:prstClr val="black">
                    <a:tint val="75000"/>
                  </a:prstClr>
                </a:solidFill>
              </a:rPr>
              <a:pPr>
                <a:defRPr/>
              </a:pPr>
              <a:t>06/08/2018</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5D5D6F83-032C-44F2-ACA9-CA6E8CABA8F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49496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CFCF01C-40FC-4D3E-A758-861233A84D3C}" type="datetimeFigureOut">
              <a:rPr lang="es-ES">
                <a:solidFill>
                  <a:prstClr val="black">
                    <a:tint val="75000"/>
                  </a:prstClr>
                </a:solidFill>
              </a:rPr>
              <a:pPr>
                <a:defRPr/>
              </a:pPr>
              <a:t>06/08/2018</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225A10E1-B94F-4596-99F2-9280D9482BF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75361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D5D8A01-076F-438F-8645-D0ACED49CBCD}" type="datetimeFigureOut">
              <a:rPr lang="es-ES">
                <a:solidFill>
                  <a:prstClr val="black">
                    <a:tint val="75000"/>
                  </a:prstClr>
                </a:solidFill>
              </a:rPr>
              <a:pPr>
                <a:defRPr/>
              </a:pPr>
              <a:t>06/08/2018</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DBC3626-2A9E-475E-8C58-110C3107C0F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78145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E6E7D-CE1E-4F0D-9097-48870C92EC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38968235"/>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DCF1EB3-AC5C-48DE-A4A0-826CDBB487BA}" type="datetimeFigureOut">
              <a:rPr lang="es-ES">
                <a:solidFill>
                  <a:prstClr val="black">
                    <a:tint val="75000"/>
                  </a:prstClr>
                </a:solidFill>
              </a:rPr>
              <a:pPr>
                <a:defRPr/>
              </a:pPr>
              <a:t>06/08/2018</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0B377CF-EA0E-4ADB-81F1-D8860321D35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0177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D5450E6-6A0C-4024-8DAC-A772F829CE5F}" type="datetimeFigureOut">
              <a:rPr lang="es-ES">
                <a:solidFill>
                  <a:prstClr val="black">
                    <a:tint val="75000"/>
                  </a:prstClr>
                </a:solidFill>
              </a:rPr>
              <a:pPr>
                <a:defRPr/>
              </a:pPr>
              <a:t>06/08/2018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3D847A4-CE7C-4E41-A8A3-389D95EFE16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862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7653A28-3E1F-433C-8710-EFF368524664}" type="datetimeFigureOut">
              <a:rPr lang="es-ES">
                <a:solidFill>
                  <a:prstClr val="black">
                    <a:tint val="75000"/>
                  </a:prstClr>
                </a:solidFill>
              </a:rPr>
              <a:pPr>
                <a:defRPr/>
              </a:pPr>
              <a:t>06/08/2018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80E10F0-6282-4E58-9D55-460A6340DAF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5284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96BECDD2-8C45-4D68-A09A-91C94CF476C8}" type="datetimeFigureOut">
              <a:rPr lang="es-ES">
                <a:solidFill>
                  <a:prstClr val="black">
                    <a:tint val="75000"/>
                  </a:prstClr>
                </a:solidFill>
              </a:rPr>
              <a:pPr>
                <a:defRPr/>
              </a:pPr>
              <a:t>06/08/2018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98E2297-9233-4DB0-A5C6-B9B3CF190C4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90797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9FCBBB9-1750-4665-82A7-49C5AE183BB4}" type="datetimeFigureOut">
              <a:rPr lang="es-ES">
                <a:solidFill>
                  <a:prstClr val="black">
                    <a:tint val="75000"/>
                  </a:prstClr>
                </a:solidFill>
              </a:rPr>
              <a:pPr>
                <a:defRPr/>
              </a:pPr>
              <a:t>06/08/2018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A0C44E1-CD0E-475E-85DC-3B7C6DDA767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85637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32EFF77-F53D-4FB2-B81D-7C3ED7C79FF1}" type="datetimeFigureOut">
              <a:rPr lang="es-ES">
                <a:solidFill>
                  <a:prstClr val="black">
                    <a:tint val="75000"/>
                  </a:prstClr>
                </a:solidFill>
              </a:rPr>
              <a:pPr>
                <a:defRPr/>
              </a:pPr>
              <a:t>06/08/2018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E1F302E-A71E-4B5A-90A3-C45B62C59A5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21281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C7284D4-9FBE-43CB-9300-9C800C54AE30}" type="datetimeFigureOut">
              <a:rPr lang="es-ES">
                <a:solidFill>
                  <a:prstClr val="black">
                    <a:tint val="75000"/>
                  </a:prstClr>
                </a:solidFill>
              </a:rPr>
              <a:pPr>
                <a:defRPr/>
              </a:pPr>
              <a:t>06/08/2018</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94706F-8597-4746-9D93-4AE219E5513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74609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7004F98-48F8-4116-9E89-BFA633C51316}" type="datetimeFigureOut">
              <a:rPr lang="es-ES">
                <a:solidFill>
                  <a:prstClr val="black">
                    <a:tint val="75000"/>
                  </a:prstClr>
                </a:solidFill>
              </a:rPr>
              <a:pPr>
                <a:defRPr/>
              </a:pPr>
              <a:t>06/08/2018</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4C44FC54-9DF2-4297-9A63-F94D4A9629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88139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17F2770-69E8-4985-8CE8-3205DB0831E4}" type="datetimeFigureOut">
              <a:rPr lang="es-ES">
                <a:solidFill>
                  <a:prstClr val="black">
                    <a:tint val="75000"/>
                  </a:prstClr>
                </a:solidFill>
              </a:rPr>
              <a:pPr>
                <a:defRPr/>
              </a:pPr>
              <a:t>06/08/2018</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4F8D89AA-1A1E-44A0-A77A-D18D9F5F91B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196045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16100AB-6162-443F-B498-E9894A40F4D2}" type="datetimeFigureOut">
              <a:rPr lang="es-ES">
                <a:solidFill>
                  <a:prstClr val="black">
                    <a:tint val="75000"/>
                  </a:prstClr>
                </a:solidFill>
              </a:rPr>
              <a:pPr>
                <a:defRPr/>
              </a:pPr>
              <a:t>06/08/2018</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A24FB57D-5A74-471A-AE81-71F779DEB57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0548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522A2-B291-49FE-BC5A-A0C1139065A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22659325"/>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1D1C8CF-D3FB-4326-97B4-CBB7A9846AF9}" type="datetimeFigureOut">
              <a:rPr lang="es-ES">
                <a:solidFill>
                  <a:prstClr val="black">
                    <a:tint val="75000"/>
                  </a:prstClr>
                </a:solidFill>
              </a:rPr>
              <a:pPr>
                <a:defRPr/>
              </a:pPr>
              <a:t>06/08/2018</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D322753-C096-4A92-A02B-15D3D963BFD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812453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6EE3247-23F4-4695-A839-DF7FC2089028}" type="datetimeFigureOut">
              <a:rPr lang="es-ES">
                <a:solidFill>
                  <a:prstClr val="black">
                    <a:tint val="75000"/>
                  </a:prstClr>
                </a:solidFill>
              </a:rPr>
              <a:pPr>
                <a:defRPr/>
              </a:pPr>
              <a:t>06/08/2018</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F8180FA-ED64-41D7-8064-70EC5F7DA02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969748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0A7F323-922A-4332-A45E-052A5019BEA4}" type="datetimeFigureOut">
              <a:rPr lang="es-ES">
                <a:solidFill>
                  <a:prstClr val="black">
                    <a:tint val="75000"/>
                  </a:prstClr>
                </a:solidFill>
              </a:rPr>
              <a:pPr>
                <a:defRPr/>
              </a:pPr>
              <a:t>06/08/2018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C5A0011-83A2-45AE-BB26-005EDEEC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90662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E40BB68-BEC1-4A95-B76C-10EBB5DC8D00}" type="datetimeFigureOut">
              <a:rPr lang="es-ES">
                <a:solidFill>
                  <a:prstClr val="black">
                    <a:tint val="75000"/>
                  </a:prstClr>
                </a:solidFill>
              </a:rPr>
              <a:pPr>
                <a:defRPr/>
              </a:pPr>
              <a:t>06/08/2018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20DCA45-01C5-4618-B5C0-64028F9AE81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262943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D23B0-D8AD-40EF-B7E6-D76C358F385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687821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B8E27E-79AB-4BB6-AC06-9D61E963056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21316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F1FBB-C58C-47C4-9FBD-6CDE1979863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530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ADA66-6C6F-4924-A68B-DCE152DB8A9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93473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55E593-525C-414B-B126-361E6C8B52F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812762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FF91B7-3CF5-44E8-B058-0147D4A2636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125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5A28B1-B672-4E62-AFC9-13089327919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55942975"/>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83A87A-400D-47B9-97D7-55B4FC82410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59136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8550A6-3068-4928-9BE7-23EEEABCFBE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898933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30D1B0-2025-4EA9-9AF0-C923331B541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28051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20B77D-A5B1-400E-8107-2698D993820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85912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819D62-7A11-435A-8A07-539AA226E01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47782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C2C98-26D5-4346-A39C-CCAE7FD88F8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80560869"/>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EB24DB-0EF1-4B8F-8FF8-F8804EA358F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69199233"/>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80939B-BEB0-4E3F-A08B-E37C8C3765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52503865"/>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21BE5A-0927-4577-9109-8DC320B423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66175412"/>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E073A-CC1C-416F-8503-1BC3494E7F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2251305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A1E2B9-D8BB-49D3-939B-E1CCB78713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73125301"/>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7DF5F9-BBA3-426E-9954-C17AF8AAF62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14408392"/>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A5E6C9-0CA5-41AC-AABC-9DD964E1C55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42062406"/>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AFF8A-8205-46BE-A084-9A6D35326EB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142270"/>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32BE83-7B6A-412C-AA9A-6E7F26E7B13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9774198"/>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E51B9B-0383-409D-BF60-06C30DBFD53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71431405"/>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FFB9E3-C403-48FD-A393-9B31C3D29C0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5460090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18E300-40CE-4711-8583-9F15FB76AA2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1155157"/>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5270929-103B-4C16-97F9-9652B7A67B9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2045087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71785D-B6BE-4657-B172-87DDB10CA34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90493643"/>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88F69B-3C7C-4112-A3A5-7817F2601B3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16666635"/>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068E09C-3EA1-4C0B-B7B8-B83FF56CDCEE}"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26406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CBA8D52-60B8-4513-8EA0-0C783C75186D}" type="datetimeFigureOut">
              <a:rPr lang="es-ES">
                <a:solidFill>
                  <a:prstClr val="black">
                    <a:tint val="75000"/>
                  </a:prstClr>
                </a:solidFill>
              </a:rPr>
              <a:pPr>
                <a:defRPr/>
              </a:pPr>
              <a:t>06/08/2018</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1A8E5A-AB2B-4C49-8AD1-5A0D4048864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131795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D8AD43C0-88D4-4248-8ECF-D184E8F78776}" type="datetimeFigureOut">
              <a:rPr lang="es-ES">
                <a:solidFill>
                  <a:prstClr val="black">
                    <a:tint val="75000"/>
                  </a:prstClr>
                </a:solidFill>
                <a:latin typeface="Times New Roman" pitchFamily="18" charset="0"/>
              </a:rPr>
              <a:pPr fontAlgn="base">
                <a:spcBef>
                  <a:spcPct val="0"/>
                </a:spcBef>
                <a:spcAft>
                  <a:spcPct val="0"/>
                </a:spcAft>
                <a:defRPr/>
              </a:pPr>
              <a:t>06/08/2018</a:t>
            </a:fld>
            <a:endParaRPr lang="es-ES">
              <a:solidFill>
                <a:prstClr val="black">
                  <a:tint val="75000"/>
                </a:prstClr>
              </a:solidFill>
              <a:latin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S">
              <a:solidFill>
                <a:prstClr val="black">
                  <a:tint val="75000"/>
                </a:prstClr>
              </a:solidFill>
              <a:latin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ABFFD5F6-7604-4AD7-B11A-CF55A1611200}" type="slidenum">
              <a:rPr lang="es-ES">
                <a:solidFill>
                  <a:prstClr val="black">
                    <a:tint val="75000"/>
                  </a:prstClr>
                </a:solidFill>
                <a:latin typeface="Times New Roman" pitchFamily="18" charset="0"/>
              </a:rPr>
              <a:pPr fontAlgn="base">
                <a:spcBef>
                  <a:spcPct val="0"/>
                </a:spcBef>
                <a:spcAft>
                  <a:spcPct val="0"/>
                </a:spcAft>
                <a:defRPr/>
              </a:pPr>
              <a:t>‹Nº›</a:t>
            </a:fld>
            <a:endParaRPr lang="es-ES">
              <a:solidFill>
                <a:prstClr val="black">
                  <a:tint val="75000"/>
                </a:prstClr>
              </a:solidFill>
              <a:latin typeface="Times New Roman" pitchFamily="18" charset="0"/>
            </a:endParaRPr>
          </a:p>
        </p:txBody>
      </p:sp>
    </p:spTree>
    <p:extLst>
      <p:ext uri="{BB962C8B-B14F-4D97-AF65-F5344CB8AC3E}">
        <p14:creationId xmlns:p14="http://schemas.microsoft.com/office/powerpoint/2010/main" val="17493314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C1680986-C30F-4781-A53D-C0747C6A1458}" type="slidenum">
              <a:rPr lang="ca-ES">
                <a:solidFill>
                  <a:srgbClr val="000000"/>
                </a:solidFill>
              </a:rPr>
              <a:pPr fontAlgn="base">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11900190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0D5E4BA7-DAC4-41A6-9F5F-778F537CDEC5}"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2596074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42. Tu palabra me da vid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518" y="457778"/>
            <a:ext cx="8190964" cy="5943022"/>
          </a:xfrm>
          <a:prstGeom prst="rect">
            <a:avLst/>
          </a:prstGeom>
          <a:scene3d>
            <a:camera prst="orthographicFront"/>
            <a:lightRig rig="threePt" dir="t"/>
          </a:scene3d>
          <a:sp3d>
            <a:bevelT prst="convex"/>
          </a:sp3d>
        </p:spPr>
      </p:pic>
      <p:sp>
        <p:nvSpPr>
          <p:cNvPr id="5" name="Rectángulo 4"/>
          <p:cNvSpPr/>
          <p:nvPr/>
        </p:nvSpPr>
        <p:spPr>
          <a:xfrm>
            <a:off x="476518" y="5921008"/>
            <a:ext cx="867546" cy="369332"/>
          </a:xfrm>
          <a:prstGeom prst="rect">
            <a:avLst/>
          </a:prstGeom>
        </p:spPr>
        <p:txBody>
          <a:bodyPr wrap="none">
            <a:spAutoFit/>
          </a:bodyPr>
          <a:lstStyle/>
          <a:p>
            <a:pPr algn="ctr"/>
            <a:r>
              <a:rPr lang="es-PE" sz="900" dirty="0">
                <a:solidFill>
                  <a:schemeClr val="bg1">
                    <a:lumMod val="50000"/>
                  </a:schemeClr>
                </a:solidFill>
                <a:effectLst>
                  <a:outerShdw blurRad="38100" dist="38100" dir="2700000" algn="tl">
                    <a:srgbClr val="000000">
                      <a:alpha val="43137"/>
                    </a:srgbClr>
                  </a:outerShdw>
                </a:effectLst>
                <a:latin typeface="Bodoni MT" panose="02070603080606020203" pitchFamily="18" charset="0"/>
              </a:rPr>
              <a:t>Imagen del: </a:t>
            </a:r>
          </a:p>
          <a:p>
            <a:pPr algn="ctr"/>
            <a:r>
              <a:rPr lang="es-PE" sz="900" dirty="0">
                <a:solidFill>
                  <a:schemeClr val="bg1">
                    <a:lumMod val="50000"/>
                  </a:schemeClr>
                </a:solidFill>
                <a:effectLst>
                  <a:outerShdw blurRad="38100" dist="38100" dir="2700000" algn="tl">
                    <a:srgbClr val="000000">
                      <a:alpha val="43137"/>
                    </a:srgbClr>
                  </a:outerShdw>
                </a:effectLst>
                <a:latin typeface="Bodoni MT" panose="02070603080606020203" pitchFamily="18" charset="0"/>
              </a:rPr>
              <a:t>P. Erick Félix</a:t>
            </a:r>
          </a:p>
        </p:txBody>
      </p:sp>
    </p:spTree>
    <p:extLst>
      <p:ext uri="{BB962C8B-B14F-4D97-AF65-F5344CB8AC3E}">
        <p14:creationId xmlns:p14="http://schemas.microsoft.com/office/powerpoint/2010/main" val="2278159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5" y="440954"/>
            <a:ext cx="8202813" cy="595984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3248467" y="440954"/>
            <a:ext cx="5884616" cy="584775"/>
          </a:xfrm>
          <a:prstGeom prst="rect">
            <a:avLst/>
          </a:prstGeom>
          <a:noFill/>
          <a:ln>
            <a:noFill/>
          </a:ln>
          <a:effectLst/>
          <a:extLst>
            <a:ext uri="{909E8E84-426E-40DD-AFC4-6F175D3DCCD1}">
              <a14:hiddenFill xmlns:a14="http://schemas.microsoft.com/office/drawing/2010/main">
                <a:solidFill>
                  <a:srgbClr val="FFFF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3200" dirty="0" smtClean="0">
                <a:solidFill>
                  <a:schemeClr val="bg1"/>
                </a:solidFill>
                <a:effectLst>
                  <a:glow rad="101600">
                    <a:schemeClr val="tx1">
                      <a:lumMod val="95000"/>
                      <a:lumOff val="5000"/>
                      <a:alpha val="40000"/>
                    </a:schemeClr>
                  </a:glow>
                  <a:outerShdw blurRad="50800" dist="38100" algn="l" rotWithShape="0">
                    <a:prstClr val="black"/>
                  </a:outerShdw>
                </a:effectLst>
                <a:latin typeface="AR CENA" panose="02000000000000000000" pitchFamily="2" charset="0"/>
                <a:cs typeface="Times New Roman" pitchFamily="18" charset="0"/>
              </a:rPr>
              <a:t>Jesús </a:t>
            </a:r>
            <a:r>
              <a:rPr lang="es-ES" sz="3200" dirty="0">
                <a:solidFill>
                  <a:schemeClr val="bg1"/>
                </a:solidFill>
                <a:effectLst>
                  <a:glow rad="101600">
                    <a:schemeClr val="tx1">
                      <a:lumMod val="95000"/>
                      <a:lumOff val="5000"/>
                      <a:alpha val="40000"/>
                    </a:schemeClr>
                  </a:glow>
                  <a:outerShdw blurRad="50800" dist="38100" algn="l" rotWithShape="0">
                    <a:prstClr val="black"/>
                  </a:outerShdw>
                </a:effectLst>
                <a:latin typeface="AR CENA" panose="02000000000000000000" pitchFamily="2" charset="0"/>
                <a:cs typeface="Times New Roman" pitchFamily="18" charset="0"/>
              </a:rPr>
              <a:t>tomó la palabra y les dijo:</a:t>
            </a:r>
            <a:endParaRPr lang="es-ES" sz="3200" dirty="0">
              <a:solidFill>
                <a:schemeClr val="bg1"/>
              </a:solidFill>
              <a:effectLst>
                <a:glow rad="101600">
                  <a:schemeClr val="tx1">
                    <a:lumMod val="95000"/>
                    <a:lumOff val="5000"/>
                    <a:alpha val="40000"/>
                  </a:schemeClr>
                </a:glow>
                <a:outerShdw blurRad="50800" dist="38100" algn="l" rotWithShape="0">
                  <a:prstClr val="black"/>
                </a:outerShdw>
              </a:effectLst>
              <a:latin typeface="AR CENA" panose="02000000000000000000" pitchFamily="2" charset="0"/>
            </a:endParaRPr>
          </a:p>
        </p:txBody>
      </p:sp>
      <p:sp>
        <p:nvSpPr>
          <p:cNvPr id="7" name="Rectangle 2"/>
          <p:cNvSpPr>
            <a:spLocks noChangeArrowheads="1"/>
          </p:cNvSpPr>
          <p:nvPr/>
        </p:nvSpPr>
        <p:spPr bwMode="auto">
          <a:xfrm>
            <a:off x="3248467" y="3579540"/>
            <a:ext cx="3963702" cy="2554545"/>
          </a:xfrm>
          <a:prstGeom prst="rect">
            <a:avLst/>
          </a:prstGeom>
          <a:noFill/>
          <a:ln>
            <a:noFill/>
          </a:ln>
          <a:effectLst/>
          <a:extLst>
            <a:ext uri="{909E8E84-426E-40DD-AFC4-6F175D3DCCD1}">
              <a14:hiddenFill xmlns:a14="http://schemas.microsoft.com/office/drawing/2010/main">
                <a:solidFill>
                  <a:srgbClr val="FFFF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3200" i="1" dirty="0" smtClean="0">
                <a:solidFill>
                  <a:srgbClr val="FFFFCC"/>
                </a:solidFill>
                <a:effectLst>
                  <a:glow rad="101600">
                    <a:srgbClr val="2A1500">
                      <a:alpha val="60000"/>
                    </a:srgbClr>
                  </a:glow>
                  <a:outerShdw blurRad="50800" dist="38100" algn="l" rotWithShape="0">
                    <a:srgbClr val="540000"/>
                  </a:outerShdw>
                </a:effectLst>
                <a:latin typeface="AR CENA" panose="02000000000000000000" pitchFamily="2" charset="0"/>
                <a:cs typeface="Times New Roman" pitchFamily="18" charset="0"/>
              </a:rPr>
              <a:t>– “ </a:t>
            </a:r>
            <a:r>
              <a:rPr lang="es-ES" sz="3200" dirty="0" smtClean="0">
                <a:solidFill>
                  <a:srgbClr val="FFFFCC"/>
                </a:solidFill>
                <a:effectLst>
                  <a:glow rad="101600">
                    <a:srgbClr val="2A1500">
                      <a:alpha val="60000"/>
                    </a:srgbClr>
                  </a:glow>
                  <a:outerShdw blurRad="50800" dist="38100" algn="l" rotWithShape="0">
                    <a:srgbClr val="540000"/>
                  </a:outerShdw>
                </a:effectLst>
                <a:latin typeface="AR CENA" panose="02000000000000000000" pitchFamily="2" charset="0"/>
                <a:cs typeface="Times New Roman" pitchFamily="18" charset="0"/>
              </a:rPr>
              <a:t>No </a:t>
            </a:r>
            <a:r>
              <a:rPr lang="es-ES" sz="3200" dirty="0">
                <a:solidFill>
                  <a:srgbClr val="FFFFCC"/>
                </a:solidFill>
                <a:effectLst>
                  <a:glow rad="101600">
                    <a:srgbClr val="2A1500">
                      <a:alpha val="60000"/>
                    </a:srgbClr>
                  </a:glow>
                  <a:outerShdw blurRad="50800" dist="38100" algn="l" rotWithShape="0">
                    <a:srgbClr val="540000"/>
                  </a:outerShdw>
                </a:effectLst>
                <a:latin typeface="AR CENA" panose="02000000000000000000" pitchFamily="2" charset="0"/>
                <a:cs typeface="Times New Roman" pitchFamily="18" charset="0"/>
              </a:rPr>
              <a:t>critiquen. </a:t>
            </a:r>
            <a:r>
              <a:rPr lang="es-ES" sz="3200" dirty="0" smtClean="0">
                <a:solidFill>
                  <a:srgbClr val="FFFFCC"/>
                </a:solidFill>
                <a:effectLst>
                  <a:glow rad="101600">
                    <a:srgbClr val="2A1500">
                      <a:alpha val="60000"/>
                    </a:srgbClr>
                  </a:glow>
                  <a:outerShdw blurRad="50800" dist="38100" algn="l" rotWithShape="0">
                    <a:srgbClr val="540000"/>
                  </a:outerShdw>
                </a:effectLst>
                <a:latin typeface="AR CENA" panose="02000000000000000000" pitchFamily="2" charset="0"/>
                <a:cs typeface="Times New Roman" pitchFamily="18" charset="0"/>
              </a:rPr>
              <a:t>Nadie </a:t>
            </a:r>
            <a:r>
              <a:rPr lang="es-ES" sz="3200" dirty="0">
                <a:solidFill>
                  <a:srgbClr val="FFFFCC"/>
                </a:solidFill>
                <a:effectLst>
                  <a:glow rad="101600">
                    <a:srgbClr val="2A1500">
                      <a:alpha val="60000"/>
                    </a:srgbClr>
                  </a:glow>
                  <a:outerShdw blurRad="50800" dist="38100" algn="l" rotWithShape="0">
                    <a:srgbClr val="540000"/>
                  </a:outerShdw>
                </a:effectLst>
                <a:latin typeface="AR CENA" panose="02000000000000000000" pitchFamily="2" charset="0"/>
                <a:cs typeface="Times New Roman" pitchFamily="18" charset="0"/>
              </a:rPr>
              <a:t>puede venir a mí, si no lo atrae el Padre, que me ha enviado. Y yo lo resucitaré el último día. </a:t>
            </a:r>
            <a:endParaRPr lang="es-ES" sz="3200" dirty="0">
              <a:solidFill>
                <a:srgbClr val="FFFFCC"/>
              </a:solidFill>
              <a:effectLst>
                <a:glow rad="101600">
                  <a:srgbClr val="2A1500">
                    <a:alpha val="60000"/>
                  </a:srgbClr>
                </a:glow>
                <a:outerShdw blurRad="50800" dist="38100" algn="l" rotWithShape="0">
                  <a:srgbClr val="540000"/>
                </a:outerShdw>
              </a:effectLst>
              <a:latin typeface="AR CENA" panose="02000000000000000000" pitchFamily="2" charset="0"/>
            </a:endParaRPr>
          </a:p>
        </p:txBody>
      </p:sp>
    </p:spTree>
    <p:extLst>
      <p:ext uri="{BB962C8B-B14F-4D97-AF65-F5344CB8AC3E}">
        <p14:creationId xmlns:p14="http://schemas.microsoft.com/office/powerpoint/2010/main" val="3003695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81" y="480020"/>
            <a:ext cx="8170274" cy="59207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4211392" y="648906"/>
            <a:ext cx="4503700" cy="2246769"/>
          </a:xfrm>
          <a:prstGeom prst="rect">
            <a:avLst/>
          </a:prstGeom>
          <a:noFill/>
          <a:ln>
            <a:noFill/>
          </a:ln>
          <a:effectLst>
            <a:softEdge rad="127000"/>
          </a:effectLst>
          <a:extLst/>
        </p:spPr>
        <p:txBody>
          <a:bodyPr wrap="square">
            <a:spAutoFit/>
          </a:bodyPr>
          <a:lstStyle/>
          <a:p>
            <a:pPr algn="r" fontAlgn="base">
              <a:spcBef>
                <a:spcPct val="0"/>
              </a:spcBef>
              <a:spcAft>
                <a:spcPct val="0"/>
              </a:spcAft>
              <a:defRPr/>
            </a:pPr>
            <a:r>
              <a:rPr lang="es-ES" sz="2800" dirty="0" smtClean="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 CENA" panose="02000000000000000000" pitchFamily="2" charset="0"/>
                <a:cs typeface="Times New Roman" pitchFamily="18" charset="0"/>
              </a:rPr>
              <a:t>Está </a:t>
            </a:r>
            <a:r>
              <a:rPr lang="es-ES" sz="2800" dirty="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 CENA" panose="02000000000000000000" pitchFamily="2" charset="0"/>
                <a:cs typeface="Times New Roman" pitchFamily="18" charset="0"/>
              </a:rPr>
              <a:t>escrito en los profetas: </a:t>
            </a:r>
          </a:p>
          <a:p>
            <a:pPr algn="r" fontAlgn="base">
              <a:spcBef>
                <a:spcPct val="0"/>
              </a:spcBef>
              <a:spcAft>
                <a:spcPct val="0"/>
              </a:spcAft>
              <a:defRPr/>
            </a:pPr>
            <a:r>
              <a:rPr lang="es-ES" sz="2800" dirty="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 CENA" panose="02000000000000000000" pitchFamily="2" charset="0"/>
                <a:cs typeface="Times New Roman" pitchFamily="18" charset="0"/>
              </a:rPr>
              <a:t>«Serán todos discípulos de Dios</a:t>
            </a:r>
            <a:r>
              <a:rPr lang="es-ES" sz="2800" dirty="0" smtClean="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 CENA" panose="02000000000000000000" pitchFamily="2" charset="0"/>
                <a:cs typeface="Times New Roman" pitchFamily="18" charset="0"/>
              </a:rPr>
              <a:t>».</a:t>
            </a:r>
          </a:p>
          <a:p>
            <a:pPr algn="r" fontAlgn="base">
              <a:spcBef>
                <a:spcPct val="0"/>
              </a:spcBef>
              <a:spcAft>
                <a:spcPct val="0"/>
              </a:spcAft>
              <a:defRPr/>
            </a:pPr>
            <a:r>
              <a:rPr lang="es-PE" sz="2800" dirty="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 CENA" panose="02000000000000000000" pitchFamily="2" charset="0"/>
                <a:cs typeface="Times New Roman" pitchFamily="18" charset="0"/>
              </a:rPr>
              <a:t>Todo el que escucha lo que dice el Padre y aprende, viene a mí.</a:t>
            </a:r>
          </a:p>
          <a:p>
            <a:pPr algn="r" fontAlgn="base">
              <a:spcBef>
                <a:spcPct val="0"/>
              </a:spcBef>
              <a:spcAft>
                <a:spcPct val="0"/>
              </a:spcAft>
              <a:defRPr/>
            </a:pPr>
            <a:r>
              <a:rPr lang="es-ES" sz="2800" dirty="0" smtClean="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 CENA" panose="02000000000000000000" pitchFamily="2" charset="0"/>
                <a:cs typeface="Times New Roman" pitchFamily="18" charset="0"/>
              </a:rPr>
              <a:t> </a:t>
            </a:r>
            <a:endParaRPr lang="es-ES" sz="2800" dirty="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 CENA" panose="02000000000000000000" pitchFamily="2" charset="0"/>
            </a:endParaRPr>
          </a:p>
        </p:txBody>
      </p:sp>
    </p:spTree>
    <p:extLst>
      <p:ext uri="{BB962C8B-B14F-4D97-AF65-F5344CB8AC3E}">
        <p14:creationId xmlns:p14="http://schemas.microsoft.com/office/powerpoint/2010/main" val="2477861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5" y="482955"/>
            <a:ext cx="8125540" cy="593072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19657" y="482956"/>
            <a:ext cx="4879621" cy="4524315"/>
          </a:xfrm>
          <a:prstGeom prst="rect">
            <a:avLst/>
          </a:prstGeom>
          <a:noFill/>
          <a:ln>
            <a:noFill/>
          </a:ln>
          <a:effectLst/>
          <a:extLst/>
        </p:spPr>
        <p:txBody>
          <a:bodyPr wrap="square">
            <a:spAutoFit/>
          </a:bodyPr>
          <a:lstStyle/>
          <a:p>
            <a:pPr algn="ctr" fontAlgn="base">
              <a:spcBef>
                <a:spcPct val="0"/>
              </a:spcBef>
              <a:spcAft>
                <a:spcPct val="0"/>
              </a:spcAft>
              <a:defRPr/>
            </a:pPr>
            <a:r>
              <a:rPr lang="es-ES" sz="3600" b="1" dirty="0" smtClean="0">
                <a:ln w="18415" cmpd="sng">
                  <a:solidFill>
                    <a:srgbClr val="FFFFFF"/>
                  </a:solidFill>
                  <a:prstDash val="solid"/>
                </a:ln>
                <a:solidFill>
                  <a:srgbClr val="C00000"/>
                </a:solidFill>
                <a:latin typeface="AR CENA" panose="02000000000000000000" pitchFamily="2" charset="0"/>
                <a:cs typeface="Times New Roman" pitchFamily="18" charset="0"/>
              </a:rPr>
              <a:t>No </a:t>
            </a:r>
            <a:r>
              <a:rPr lang="es-ES" sz="3600" b="1" dirty="0">
                <a:ln w="18415" cmpd="sng">
                  <a:solidFill>
                    <a:srgbClr val="FFFFFF"/>
                  </a:solidFill>
                  <a:prstDash val="solid"/>
                </a:ln>
                <a:solidFill>
                  <a:srgbClr val="C00000"/>
                </a:solidFill>
                <a:latin typeface="AR CENA" panose="02000000000000000000" pitchFamily="2" charset="0"/>
                <a:cs typeface="Times New Roman" pitchFamily="18" charset="0"/>
              </a:rPr>
              <a:t>es que nadie haya visto  al Padre, a no ser el que procede de Dios: ése ha visto al Padre</a:t>
            </a:r>
            <a:r>
              <a:rPr lang="es-ES" sz="3600" b="1" dirty="0" smtClean="0">
                <a:ln w="18415" cmpd="sng">
                  <a:solidFill>
                    <a:srgbClr val="FFFFFF"/>
                  </a:solidFill>
                  <a:prstDash val="solid"/>
                </a:ln>
                <a:solidFill>
                  <a:srgbClr val="C00000"/>
                </a:solidFill>
                <a:latin typeface="AR CENA" panose="02000000000000000000" pitchFamily="2" charset="0"/>
                <a:cs typeface="Times New Roman" pitchFamily="18" charset="0"/>
              </a:rPr>
              <a:t>.</a:t>
            </a:r>
          </a:p>
          <a:p>
            <a:pPr algn="ctr" fontAlgn="base">
              <a:spcBef>
                <a:spcPct val="0"/>
              </a:spcBef>
              <a:spcAft>
                <a:spcPct val="0"/>
              </a:spcAft>
              <a:defRPr/>
            </a:pPr>
            <a:r>
              <a:rPr lang="es-PE" sz="3600" b="1" dirty="0">
                <a:ln w="18415" cmpd="sng">
                  <a:solidFill>
                    <a:srgbClr val="FFFFFF"/>
                  </a:solidFill>
                  <a:prstDash val="solid"/>
                </a:ln>
                <a:solidFill>
                  <a:srgbClr val="C00000"/>
                </a:solidFill>
                <a:latin typeface="AR CENA" panose="02000000000000000000" pitchFamily="2" charset="0"/>
              </a:rPr>
              <a:t>Les aseguro: el que cree, tiene vida eterna. Yo soy el pan de la vida. </a:t>
            </a:r>
          </a:p>
          <a:p>
            <a:pPr algn="ctr" fontAlgn="base">
              <a:spcBef>
                <a:spcPct val="0"/>
              </a:spcBef>
              <a:spcAft>
                <a:spcPct val="0"/>
              </a:spcAft>
              <a:defRPr/>
            </a:pPr>
            <a:endParaRPr lang="es-ES" sz="3600" b="1" dirty="0">
              <a:ln w="18415" cmpd="sng">
                <a:solidFill>
                  <a:srgbClr val="FFFFFF"/>
                </a:solidFill>
                <a:prstDash val="solid"/>
              </a:ln>
              <a:solidFill>
                <a:srgbClr val="C00000"/>
              </a:solidFill>
              <a:latin typeface="AR CENA" panose="02000000000000000000" pitchFamily="2" charset="0"/>
            </a:endParaRPr>
          </a:p>
        </p:txBody>
      </p:sp>
    </p:spTree>
    <p:extLst>
      <p:ext uri="{BB962C8B-B14F-4D97-AF65-F5344CB8AC3E}">
        <p14:creationId xmlns:p14="http://schemas.microsoft.com/office/powerpoint/2010/main" val="1744342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jw.org: rostro de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5" y="463639"/>
            <a:ext cx="8138419" cy="592428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218" name="Rectangle 2"/>
          <p:cNvSpPr>
            <a:spLocks noChangeArrowheads="1"/>
          </p:cNvSpPr>
          <p:nvPr/>
        </p:nvSpPr>
        <p:spPr bwMode="auto">
          <a:xfrm>
            <a:off x="4224271" y="614285"/>
            <a:ext cx="4417453" cy="3046988"/>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3200" dirty="0" smtClean="0">
                <a:solidFill>
                  <a:srgbClr val="C00000"/>
                </a:solidFill>
                <a:latin typeface="AR CENA" panose="02000000000000000000" pitchFamily="2" charset="0"/>
                <a:cs typeface="Times New Roman" pitchFamily="18" charset="0"/>
              </a:rPr>
              <a:t>“Los </a:t>
            </a:r>
            <a:r>
              <a:rPr lang="es-ES" sz="3200" dirty="0">
                <a:solidFill>
                  <a:srgbClr val="C00000"/>
                </a:solidFill>
                <a:latin typeface="AR CENA" panose="02000000000000000000" pitchFamily="2" charset="0"/>
                <a:cs typeface="Times New Roman" pitchFamily="18" charset="0"/>
              </a:rPr>
              <a:t>padres de ustedes comieron en el desierto el maná y murieron: </a:t>
            </a:r>
            <a:r>
              <a:rPr lang="es-ES" sz="3200" dirty="0" smtClean="0">
                <a:solidFill>
                  <a:srgbClr val="C00000"/>
                </a:solidFill>
                <a:latin typeface="AR CENA" panose="02000000000000000000" pitchFamily="2" charset="0"/>
                <a:cs typeface="Times New Roman" pitchFamily="18" charset="0"/>
              </a:rPr>
              <a:t>éste </a:t>
            </a:r>
            <a:r>
              <a:rPr lang="es-ES" sz="3200" dirty="0">
                <a:solidFill>
                  <a:srgbClr val="C00000"/>
                </a:solidFill>
                <a:latin typeface="AR CENA" panose="02000000000000000000" pitchFamily="2" charset="0"/>
                <a:cs typeface="Times New Roman" pitchFamily="18" charset="0"/>
              </a:rPr>
              <a:t>es el pan que baja del cielo, para que el hombre coma de él y no muera.</a:t>
            </a:r>
          </a:p>
        </p:txBody>
      </p:sp>
    </p:spTree>
    <p:extLst>
      <p:ext uri="{BB962C8B-B14F-4D97-AF65-F5344CB8AC3E}">
        <p14:creationId xmlns:p14="http://schemas.microsoft.com/office/powerpoint/2010/main" val="13147603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39164"/>
          <a:stretch/>
        </p:blipFill>
        <p:spPr bwMode="auto">
          <a:xfrm>
            <a:off x="529062" y="465051"/>
            <a:ext cx="8099783" cy="592286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626219" y="1863605"/>
            <a:ext cx="2838198" cy="4031873"/>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defRPr/>
            </a:pPr>
            <a:r>
              <a:rPr lang="es-ES" sz="3200" dirty="0" smtClean="0">
                <a:solidFill>
                  <a:srgbClr val="FFFF00"/>
                </a:solidFill>
                <a:effectLst>
                  <a:glow rad="101600">
                    <a:prstClr val="black">
                      <a:lumMod val="95000"/>
                      <a:lumOff val="5000"/>
                      <a:alpha val="60000"/>
                    </a:prstClr>
                  </a:glow>
                  <a:outerShdw blurRad="50800" dist="38100" algn="l" rotWithShape="0">
                    <a:prstClr val="black">
                      <a:alpha val="93000"/>
                    </a:prstClr>
                  </a:outerShdw>
                </a:effectLst>
                <a:latin typeface="AR CENA" panose="02000000000000000000" pitchFamily="2" charset="0"/>
                <a:cs typeface="Times New Roman" pitchFamily="18" charset="0"/>
              </a:rPr>
              <a:t>Yo </a:t>
            </a:r>
            <a:r>
              <a:rPr lang="es-ES" sz="3200" dirty="0">
                <a:solidFill>
                  <a:srgbClr val="FFFF00"/>
                </a:solidFill>
                <a:effectLst>
                  <a:glow rad="101600">
                    <a:prstClr val="black">
                      <a:lumMod val="95000"/>
                      <a:lumOff val="5000"/>
                      <a:alpha val="60000"/>
                    </a:prstClr>
                  </a:glow>
                  <a:outerShdw blurRad="50800" dist="38100" algn="l" rotWithShape="0">
                    <a:prstClr val="black">
                      <a:alpha val="93000"/>
                    </a:prstClr>
                  </a:outerShdw>
                </a:effectLst>
                <a:latin typeface="AR CENA" panose="02000000000000000000" pitchFamily="2" charset="0"/>
                <a:cs typeface="Times New Roman" pitchFamily="18" charset="0"/>
              </a:rPr>
              <a:t>soy el pan vivo que ha bajado del cielo; </a:t>
            </a:r>
            <a:r>
              <a:rPr lang="es-ES" sz="3200" dirty="0">
                <a:solidFill>
                  <a:srgbClr val="FFFF00"/>
                </a:solidFill>
                <a:effectLst>
                  <a:glow rad="101600">
                    <a:srgbClr val="000000">
                      <a:alpha val="60000"/>
                    </a:srgbClr>
                  </a:glow>
                  <a:outerShdw blurRad="50800" dist="38100" algn="l" rotWithShape="0">
                    <a:prstClr val="black">
                      <a:alpha val="93000"/>
                    </a:prstClr>
                  </a:outerShdw>
                </a:effectLst>
                <a:latin typeface="AR CENA" panose="02000000000000000000" pitchFamily="2" charset="0"/>
                <a:cs typeface="Times New Roman" pitchFamily="18" charset="0"/>
              </a:rPr>
              <a:t>el que coma de este pan  vivirá siempre. </a:t>
            </a:r>
            <a:r>
              <a:rPr lang="es-ES" sz="3200" dirty="0" smtClean="0">
                <a:solidFill>
                  <a:srgbClr val="FFFF00"/>
                </a:solidFill>
                <a:effectLst>
                  <a:glow rad="101600">
                    <a:srgbClr val="000000">
                      <a:alpha val="60000"/>
                    </a:srgbClr>
                  </a:glow>
                  <a:outerShdw blurRad="50800" dist="38100" algn="l" rotWithShape="0">
                    <a:prstClr val="black">
                      <a:alpha val="93000"/>
                    </a:prstClr>
                  </a:outerShdw>
                </a:effectLst>
                <a:latin typeface="AR CENA" panose="02000000000000000000" pitchFamily="2" charset="0"/>
                <a:cs typeface="Times New Roman" pitchFamily="18" charset="0"/>
              </a:rPr>
              <a:t>Y </a:t>
            </a:r>
            <a:r>
              <a:rPr lang="es-ES" sz="3200" dirty="0">
                <a:solidFill>
                  <a:srgbClr val="FFFF00"/>
                </a:solidFill>
                <a:effectLst>
                  <a:glow rad="101600">
                    <a:srgbClr val="000000">
                      <a:alpha val="60000"/>
                    </a:srgbClr>
                  </a:glow>
                  <a:outerShdw blurRad="50800" dist="38100" algn="l" rotWithShape="0">
                    <a:prstClr val="black">
                      <a:alpha val="93000"/>
                    </a:prstClr>
                  </a:outerShdw>
                </a:effectLst>
                <a:latin typeface="AR CENA" panose="02000000000000000000" pitchFamily="2" charset="0"/>
                <a:cs typeface="Times New Roman" pitchFamily="18" charset="0"/>
              </a:rPr>
              <a:t>el pan que yo daré es mi carne  para la vida del mundo».</a:t>
            </a:r>
            <a:r>
              <a:rPr lang="es-ES" sz="3200" dirty="0">
                <a:solidFill>
                  <a:srgbClr val="FFFF00"/>
                </a:solidFill>
                <a:effectLst>
                  <a:glow rad="101600">
                    <a:srgbClr val="000000">
                      <a:alpha val="60000"/>
                    </a:srgbClr>
                  </a:glow>
                  <a:outerShdw blurRad="50800" dist="38100" algn="l" rotWithShape="0">
                    <a:prstClr val="black">
                      <a:alpha val="93000"/>
                    </a:prstClr>
                  </a:outerShdw>
                </a:effectLst>
                <a:latin typeface="AR CENA" panose="02000000000000000000" pitchFamily="2" charset="0"/>
              </a:rPr>
              <a:t> </a:t>
            </a:r>
            <a:endParaRPr lang="es-ES" sz="3200" dirty="0">
              <a:solidFill>
                <a:srgbClr val="FFFF00"/>
              </a:solidFill>
              <a:effectLst>
                <a:glow rad="101600">
                  <a:srgbClr val="000000">
                    <a:alpha val="60000"/>
                  </a:srgbClr>
                </a:glow>
                <a:outerShdw blurRad="50800" dist="38100" algn="l" rotWithShape="0">
                  <a:prstClr val="black">
                    <a:alpha val="93000"/>
                  </a:prstClr>
                </a:outerShdw>
              </a:effectLst>
              <a:latin typeface="AR CENA" panose="02000000000000000000" pitchFamily="2" charset="0"/>
              <a:cs typeface="Times New Roman" pitchFamily="18" charset="0"/>
            </a:endParaRPr>
          </a:p>
        </p:txBody>
      </p:sp>
      <p:sp>
        <p:nvSpPr>
          <p:cNvPr id="8" name="WordArt 3"/>
          <p:cNvSpPr>
            <a:spLocks noChangeArrowheads="1" noChangeShapeType="1" noTextEdit="1"/>
          </p:cNvSpPr>
          <p:nvPr/>
        </p:nvSpPr>
        <p:spPr bwMode="auto">
          <a:xfrm rot="21304659">
            <a:off x="4578953" y="5154337"/>
            <a:ext cx="3864074" cy="864096"/>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ES" sz="3200" dirty="0">
                <a:solidFill>
                  <a:srgbClr val="FF0000"/>
                </a:solidFill>
                <a:effectLst>
                  <a:outerShdw blurRad="50800" dist="38100" algn="l" rotWithShape="0">
                    <a:prstClr val="black"/>
                  </a:outerShdw>
                </a:effectLst>
                <a:latin typeface="Stencil" panose="040409050D0802020404" pitchFamily="82" charset="0"/>
              </a:rPr>
              <a:t>Palabra </a:t>
            </a:r>
            <a:r>
              <a:rPr lang="es-ES" sz="3200" dirty="0" smtClean="0">
                <a:solidFill>
                  <a:srgbClr val="FF0000"/>
                </a:solidFill>
                <a:effectLst>
                  <a:outerShdw blurRad="50800" dist="38100" algn="l" rotWithShape="0">
                    <a:prstClr val="black"/>
                  </a:outerShdw>
                </a:effectLst>
                <a:latin typeface="Stencil" panose="040409050D0802020404" pitchFamily="82" charset="0"/>
              </a:rPr>
              <a:t>del Señor</a:t>
            </a:r>
            <a:endParaRPr lang="es-PE" sz="3200" kern="10" dirty="0">
              <a:solidFill>
                <a:srgbClr val="FF0000"/>
              </a:solidFill>
              <a:effectLst>
                <a:outerShdw blurRad="50800" dist="38100" algn="l" rotWithShape="0">
                  <a:prstClr val="black"/>
                </a:outerShdw>
              </a:effectLst>
              <a:latin typeface="Stencil" panose="040409050D0802020404" pitchFamily="82" charset="0"/>
            </a:endParaRPr>
          </a:p>
        </p:txBody>
      </p:sp>
    </p:spTree>
    <p:extLst>
      <p:ext uri="{BB962C8B-B14F-4D97-AF65-F5344CB8AC3E}">
        <p14:creationId xmlns:p14="http://schemas.microsoft.com/office/powerpoint/2010/main" val="69216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297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62" y="469006"/>
            <a:ext cx="8177262" cy="590603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916689" y="500449"/>
            <a:ext cx="7272808" cy="369332"/>
          </a:xfrm>
          <a:prstGeom prst="rect">
            <a:avLst/>
          </a:prstGeom>
          <a:solidFill>
            <a:schemeClr val="tx2">
              <a:lumMod val="75000"/>
            </a:schemeClr>
          </a:solidFill>
          <a:scene3d>
            <a:camera prst="orthographicFront"/>
            <a:lightRig rig="threePt" dir="t"/>
          </a:scene3d>
          <a:sp3d>
            <a:bevelT prst="convex"/>
          </a:sp3d>
        </p:spPr>
        <p:txBody>
          <a:bodyPr wrap="square">
            <a:spAutoFit/>
          </a:bodyPr>
          <a:lstStyle/>
          <a:p>
            <a:pPr fontAlgn="base">
              <a:spcBef>
                <a:spcPct val="0"/>
              </a:spcBef>
              <a:spcAft>
                <a:spcPct val="0"/>
              </a:spcAft>
            </a:pPr>
            <a:r>
              <a:rPr lang="es-ES_tradnl" b="1" dirty="0">
                <a:solidFill>
                  <a:srgbClr val="FFFF00"/>
                </a:solidFill>
                <a:effectLst>
                  <a:outerShdw blurRad="38100" dist="38100" dir="2700000" algn="tl">
                    <a:srgbClr val="000000">
                      <a:alpha val="43137"/>
                    </a:srgbClr>
                  </a:outerShdw>
                </a:effectLst>
                <a:latin typeface="Times New Roman" pitchFamily="18" charset="0"/>
              </a:rPr>
              <a:t>Cada uno puede leer en voz alta el versículo que más le llamó la atención </a:t>
            </a:r>
          </a:p>
        </p:txBody>
      </p:sp>
      <p:sp>
        <p:nvSpPr>
          <p:cNvPr id="4" name="Rectangle 4"/>
          <p:cNvSpPr>
            <a:spLocks noChangeArrowheads="1"/>
          </p:cNvSpPr>
          <p:nvPr/>
        </p:nvSpPr>
        <p:spPr bwMode="auto">
          <a:xfrm>
            <a:off x="580371" y="960144"/>
            <a:ext cx="8061353" cy="5324535"/>
          </a:xfrm>
          <a:prstGeom prst="rect">
            <a:avLst/>
          </a:prstGeom>
          <a:noFill/>
          <a:ln>
            <a:noFill/>
          </a:ln>
          <a:effectLst/>
          <a:scene3d>
            <a:camera prst="orthographicFront"/>
            <a:lightRig rig="threePt" dir="t"/>
          </a:scene3d>
          <a:sp3d>
            <a:bevelT prst="angle"/>
          </a:sp3d>
          <a:extLst/>
        </p:spPr>
        <p:txBody>
          <a:bodyPr wrap="square">
            <a:spAutoFit/>
          </a:bodyPr>
          <a:lstStyle/>
          <a:p>
            <a:pPr algn="ctr" fontAlgn="base">
              <a:spcBef>
                <a:spcPct val="0"/>
              </a:spcBef>
              <a:spcAft>
                <a:spcPct val="0"/>
              </a:spcAft>
            </a:pPr>
            <a:r>
              <a:rPr lang="ca-ES"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San Juan  6,41-51 </a:t>
            </a: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En aquel tiempo, los judíos criticaban a Jesús porque había dicho: “Yo soy el pan bajado del cielo”, y decían</a:t>
            </a:r>
            <a:r>
              <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 -“¿</a:t>
            </a: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No es éste Jesús, el hijo de José? ¿No conocemos a su padre y a su madre? ¿Cómo dice ahora que ha bajado del cielo</a:t>
            </a:r>
            <a:r>
              <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 Jesús </a:t>
            </a: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tomó la palabra y les dijo: -“No critiquen. Nadie puede venir a mí, si no lo trae el Padre que me ha enviado</a:t>
            </a:r>
            <a:r>
              <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  Y </a:t>
            </a: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yo lo resucitaré el último día.</a:t>
            </a:r>
          </a:p>
          <a:p>
            <a:pPr algn="ctr" fontAlgn="base">
              <a:spcBef>
                <a:spcPct val="0"/>
              </a:spcBef>
              <a:spcAft>
                <a:spcPct val="0"/>
              </a:spcAft>
            </a:pP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Está escrito en los profetas: “Serán todos discípulos de Dios</a:t>
            </a:r>
            <a:r>
              <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 Todo </a:t>
            </a: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el que escucha lo que dice el Padre y aprende, y viene a mí</a:t>
            </a:r>
            <a:r>
              <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 No </a:t>
            </a: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es que nadie haya visto al Padre, a no ser el que procede de Dios: ése ha visto al Padre.</a:t>
            </a:r>
          </a:p>
          <a:p>
            <a:pPr algn="ctr" fontAlgn="base">
              <a:spcBef>
                <a:spcPct val="0"/>
              </a:spcBef>
              <a:spcAft>
                <a:spcPct val="0"/>
              </a:spcAft>
            </a:pP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Les aseguro: el que cree, tiene vida eterna</a:t>
            </a:r>
            <a:r>
              <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 Yo </a:t>
            </a: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soy el pan de la vida. </a:t>
            </a:r>
            <a:r>
              <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                          Los </a:t>
            </a: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padres de ustedes comieron en el desierto el maná y murieron: éste es el </a:t>
            </a:r>
            <a:endPar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endParaRPr>
          </a:p>
          <a:p>
            <a:pPr algn="ctr" fontAlgn="base">
              <a:spcBef>
                <a:spcPct val="0"/>
              </a:spcBef>
              <a:spcAft>
                <a:spcPct val="0"/>
              </a:spcAft>
            </a:pPr>
            <a:endPar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endParaRPr>
          </a:p>
          <a:p>
            <a:pPr algn="ctr" fontAlgn="base">
              <a:spcBef>
                <a:spcPct val="0"/>
              </a:spcBef>
              <a:spcAft>
                <a:spcPct val="0"/>
              </a:spcAft>
            </a:pPr>
            <a:endPar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endParaRPr>
          </a:p>
          <a:p>
            <a:pPr algn="ctr" fontAlgn="base">
              <a:spcBef>
                <a:spcPct val="0"/>
              </a:spcBef>
              <a:spcAft>
                <a:spcPct val="0"/>
              </a:spcAft>
            </a:pPr>
            <a:endPar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endParaRPr>
          </a:p>
          <a:p>
            <a:pPr algn="ctr" fontAlgn="base">
              <a:spcBef>
                <a:spcPct val="0"/>
              </a:spcBef>
              <a:spcAft>
                <a:spcPct val="0"/>
              </a:spcAft>
            </a:pPr>
            <a:r>
              <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pan que </a:t>
            </a: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baja del cielo, para que el hombre coma de él y no muera</a:t>
            </a:r>
            <a:r>
              <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 Yo </a:t>
            </a: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soy el pan vivo que ha bajado del cielo; el que coma de este pan vivirá para </a:t>
            </a:r>
            <a:r>
              <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siempre. Y </a:t>
            </a:r>
            <a:r>
              <a:rPr lang="es-PE"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el pan que yo daré es mi carne para la vida del mundo</a:t>
            </a:r>
            <a:r>
              <a:rPr lang="es-PE" sz="2000" dirty="0" smtClean="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rPr>
              <a:t>”.</a:t>
            </a:r>
            <a:endParaRPr lang="ca-ES" sz="2000" dirty="0">
              <a:solidFill>
                <a:prstClr val="white"/>
              </a:solidFill>
              <a:effectLst>
                <a:glow rad="101600">
                  <a:srgbClr val="0C0600"/>
                </a:glow>
                <a:outerShdw blurRad="38100" dist="38100" dir="2700000" algn="tl">
                  <a:srgbClr val="000000">
                    <a:alpha val="43137"/>
                  </a:srgbClr>
                </a:outerShdw>
              </a:effectLst>
              <a:latin typeface="Tekton Pro" panose="020F0603020208020904" pitchFamily="34" charset="0"/>
            </a:endParaRPr>
          </a:p>
        </p:txBody>
      </p:sp>
    </p:spTree>
    <p:extLst>
      <p:ext uri="{BB962C8B-B14F-4D97-AF65-F5344CB8AC3E}">
        <p14:creationId xmlns:p14="http://schemas.microsoft.com/office/powerpoint/2010/main" val="3261172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jw.org:  judios contra JesÃºs"/>
          <p:cNvPicPr>
            <a:picLocks noChangeAspect="1" noChangeArrowheads="1"/>
          </p:cNvPicPr>
          <p:nvPr/>
        </p:nvPicPr>
        <p:blipFill rotWithShape="1">
          <a:blip r:embed="rId2">
            <a:extLst>
              <a:ext uri="{28A0092B-C50C-407E-A947-70E740481C1C}">
                <a14:useLocalDpi xmlns:a14="http://schemas.microsoft.com/office/drawing/2010/main" val="0"/>
              </a:ext>
            </a:extLst>
          </a:blip>
          <a:srcRect b="8716"/>
          <a:stretch/>
        </p:blipFill>
        <p:spPr bwMode="auto">
          <a:xfrm>
            <a:off x="489398" y="392215"/>
            <a:ext cx="8178084" cy="6021463"/>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5348875" y="3402946"/>
            <a:ext cx="3492398" cy="1944216"/>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eaLnBrk="0" fontAlgn="base" hangingPunct="0">
              <a:spcBef>
                <a:spcPct val="20000"/>
              </a:spcBef>
              <a:spcAft>
                <a:spcPct val="0"/>
              </a:spcAft>
              <a:defRPr/>
            </a:pPr>
            <a:endParaRPr lang="es-ES" sz="3200" b="1" dirty="0">
              <a:solidFill>
                <a:srgbClr val="FFFF00"/>
              </a:solidFill>
              <a:effectLst>
                <a:outerShdw blurRad="50800" dist="38100" dir="10800000" algn="r" rotWithShape="0">
                  <a:prstClr val="black"/>
                </a:outerShdw>
              </a:effectLst>
              <a:latin typeface="Rockwell" pitchFamily="18" charset="0"/>
            </a:endParaRPr>
          </a:p>
        </p:txBody>
      </p:sp>
      <p:sp>
        <p:nvSpPr>
          <p:cNvPr id="4" name="2 Marcador de contenido"/>
          <p:cNvSpPr txBox="1">
            <a:spLocks/>
          </p:cNvSpPr>
          <p:nvPr/>
        </p:nvSpPr>
        <p:spPr bwMode="auto">
          <a:xfrm>
            <a:off x="1653823" y="4360804"/>
            <a:ext cx="5441251" cy="1519616"/>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457200" indent="-457200" algn="ctr" eaLnBrk="0" fontAlgn="base" hangingPunct="0">
              <a:spcBef>
                <a:spcPct val="20000"/>
              </a:spcBef>
              <a:spcAft>
                <a:spcPct val="0"/>
              </a:spcAft>
              <a:buFont typeface="Arial" panose="020B0604020202020204" pitchFamily="34" charset="0"/>
              <a:buChar char="•"/>
              <a:defRPr/>
            </a:pPr>
            <a:r>
              <a:rPr lang="es-PE" sz="3200" b="1" dirty="0" smtClean="0">
                <a:solidFill>
                  <a:srgbClr val="FFFF00"/>
                </a:solidFill>
                <a:effectLst>
                  <a:glow rad="63500">
                    <a:schemeClr val="tx1">
                      <a:lumMod val="95000"/>
                      <a:lumOff val="5000"/>
                      <a:alpha val="40000"/>
                    </a:schemeClr>
                  </a:glow>
                  <a:outerShdw blurRad="50800" dist="50800" algn="l" rotWithShape="0">
                    <a:prstClr val="black"/>
                  </a:outerShdw>
                </a:effectLst>
                <a:latin typeface="Rockwell" pitchFamily="18" charset="0"/>
              </a:rPr>
              <a:t>¿</a:t>
            </a:r>
            <a:r>
              <a:rPr lang="es-PE" sz="3200" b="1" dirty="0">
                <a:solidFill>
                  <a:srgbClr val="FFFF00"/>
                </a:solidFill>
                <a:effectLst>
                  <a:glow rad="63500">
                    <a:schemeClr val="tx1">
                      <a:lumMod val="95000"/>
                      <a:lumOff val="5000"/>
                      <a:alpha val="40000"/>
                    </a:schemeClr>
                  </a:glow>
                  <a:outerShdw blurRad="50800" dist="50800" algn="l" rotWithShape="0">
                    <a:prstClr val="black"/>
                  </a:outerShdw>
                </a:effectLst>
                <a:latin typeface="Rockwell" pitchFamily="18" charset="0"/>
              </a:rPr>
              <a:t>Por qué murmuraban los judíos contra Jesús? ¿Qué decían de Él? </a:t>
            </a:r>
            <a:endParaRPr lang="es-ES" sz="3200" b="1" dirty="0">
              <a:solidFill>
                <a:srgbClr val="FFFF00"/>
              </a:solidFill>
              <a:effectLst>
                <a:glow rad="63500">
                  <a:schemeClr val="tx1">
                    <a:lumMod val="95000"/>
                    <a:lumOff val="5000"/>
                    <a:alpha val="40000"/>
                  </a:schemeClr>
                </a:glow>
                <a:outerShdw blurRad="50800" dist="50800" algn="l" rotWithShape="0">
                  <a:prstClr val="black"/>
                </a:outerShdw>
              </a:effectLst>
              <a:latin typeface="Rockwell" pitchFamily="18" charset="0"/>
            </a:endParaRPr>
          </a:p>
          <a:p>
            <a:pPr marL="457200" indent="-457200" algn="ctr" eaLnBrk="0" fontAlgn="base" hangingPunct="0">
              <a:spcBef>
                <a:spcPct val="20000"/>
              </a:spcBef>
              <a:spcAft>
                <a:spcPct val="0"/>
              </a:spcAft>
              <a:buFont typeface="Arial" panose="020B0604020202020204" pitchFamily="34" charset="0"/>
              <a:buChar char="•"/>
              <a:defRPr/>
            </a:pPr>
            <a:endParaRPr lang="es-ES" sz="3200" b="1" dirty="0">
              <a:solidFill>
                <a:srgbClr val="FFFF00"/>
              </a:solidFill>
              <a:effectLst>
                <a:glow rad="63500">
                  <a:schemeClr val="tx1">
                    <a:lumMod val="95000"/>
                    <a:lumOff val="5000"/>
                    <a:alpha val="40000"/>
                  </a:schemeClr>
                </a:glow>
                <a:outerShdw blurRad="50800" dist="50800" algn="l" rotWithShape="0">
                  <a:prstClr val="black"/>
                </a:outerShdw>
              </a:effectLst>
              <a:latin typeface="Rockwell" pitchFamily="18"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875" y="905126"/>
            <a:ext cx="3000060" cy="1355106"/>
          </a:xfrm>
          <a:prstGeom prst="cloudCallout">
            <a:avLst>
              <a:gd name="adj1" fmla="val -40151"/>
              <a:gd name="adj2" fmla="val 68202"/>
            </a:avLst>
          </a:prstGeom>
          <a:effectLst>
            <a:softEdge rad="317500"/>
          </a:effectLst>
          <a:scene3d>
            <a:camera prst="orthographicFront"/>
            <a:lightRig rig="threePt" dir="t"/>
          </a:scene3d>
          <a:sp3d>
            <a:bevelT w="152400" h="50800" prst="softRound"/>
          </a:sp3d>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445" y="658358"/>
            <a:ext cx="2532259" cy="1363064"/>
          </a:xfrm>
          <a:prstGeom prst="cloudCallout">
            <a:avLst>
              <a:gd name="adj1" fmla="val 60033"/>
              <a:gd name="adj2" fmla="val 72893"/>
            </a:avLst>
          </a:prstGeom>
          <a:effectLst>
            <a:softEdge rad="317500"/>
          </a:effectLst>
          <a:scene3d>
            <a:camera prst="orthographicFront"/>
            <a:lightRig rig="threePt" dir="t"/>
          </a:scene3d>
          <a:sp3d>
            <a:bevelT w="152400" h="50800" prst="softRound"/>
          </a:sp3d>
        </p:spPr>
      </p:pic>
      <p:sp>
        <p:nvSpPr>
          <p:cNvPr id="5" name="2 Marcador de contenido"/>
          <p:cNvSpPr>
            <a:spLocks noGrp="1"/>
          </p:cNvSpPr>
          <p:nvPr>
            <p:ph idx="1"/>
          </p:nvPr>
        </p:nvSpPr>
        <p:spPr>
          <a:xfrm>
            <a:off x="1883046" y="435405"/>
            <a:ext cx="5429288" cy="64294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s-ES_tradnl"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Preguntas para la lectura:</a:t>
            </a:r>
            <a:endPar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45152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4/3*#ppt_w"/>
                                          </p:val>
                                        </p:tav>
                                        <p:tav tm="100000">
                                          <p:val>
                                            <p:strVal val="#ppt_w"/>
                                          </p:val>
                                        </p:tav>
                                      </p:tavLst>
                                    </p:anim>
                                    <p:anim calcmode="lin" valueType="num">
                                      <p:cBhvr>
                                        <p:cTn id="8" dur="2000" fill="hold"/>
                                        <p:tgtEl>
                                          <p:spTgt spid="6"/>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strVal val="4/3*#ppt_w"/>
                                          </p:val>
                                        </p:tav>
                                        <p:tav tm="100000">
                                          <p:val>
                                            <p:strVal val="#ppt_w"/>
                                          </p:val>
                                        </p:tav>
                                      </p:tavLst>
                                    </p:anim>
                                    <p:anim calcmode="lin" valueType="num">
                                      <p:cBhvr>
                                        <p:cTn id="12" dur="2000" fill="hold"/>
                                        <p:tgtEl>
                                          <p:spTgt spid="2"/>
                                        </p:tgtEl>
                                        <p:attrNameLst>
                                          <p:attrName>ppt_h</p:attrName>
                                        </p:attrNameLst>
                                      </p:cBhvr>
                                      <p:tavLst>
                                        <p:tav tm="0">
                                          <p:val>
                                            <p:strVal val="4/3*#ppt_h"/>
                                          </p:val>
                                        </p:tav>
                                        <p:tav tm="100000">
                                          <p:val>
                                            <p:strVal val="#ppt_h"/>
                                          </p:val>
                                        </p:tav>
                                      </p:tavLst>
                                    </p:anim>
                                  </p:childTnLst>
                                </p:cTn>
                              </p:par>
                            </p:childTnLst>
                          </p:cTn>
                        </p:par>
                        <p:par>
                          <p:cTn id="13" fill="hold">
                            <p:stCondLst>
                              <p:cond delay="2000"/>
                            </p:stCondLst>
                            <p:childTnLst>
                              <p:par>
                                <p:cTn id="14" presetID="23" presetClass="entr" presetSubtype="288"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strVal val="4/3*#ppt_w"/>
                                          </p:val>
                                        </p:tav>
                                        <p:tav tm="100000">
                                          <p:val>
                                            <p:strVal val="#ppt_w"/>
                                          </p:val>
                                        </p:tav>
                                      </p:tavLst>
                                    </p:anim>
                                    <p:anim calcmode="lin" valueType="num">
                                      <p:cBhvr>
                                        <p:cTn id="17" dur="2000" fill="hold"/>
                                        <p:tgtEl>
                                          <p:spTgt spid="4"/>
                                        </p:tgtEl>
                                        <p:attrNameLst>
                                          <p:attrName>ppt_h</p:attrName>
                                        </p:attrNameLst>
                                      </p:cBhvr>
                                      <p:tavLst>
                                        <p:tav tm="0">
                                          <p:val>
                                            <p:strVal val="4/3*#ppt_h"/>
                                          </p:val>
                                        </p:tav>
                                        <p:tav tm="100000">
                                          <p:val>
                                            <p:strVal val="#ppt_h"/>
                                          </p:val>
                                        </p:tav>
                                      </p:tavLst>
                                    </p:anim>
                                  </p:childTnLst>
                                </p:cTn>
                              </p:par>
                              <p:par>
                                <p:cTn id="18" presetID="23" presetClass="entr" presetSubtype="288" fill="hold" nodeType="with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2000" fill="hold"/>
                                        <p:tgtEl>
                                          <p:spTgt spid="7"/>
                                        </p:tgtEl>
                                        <p:attrNameLst>
                                          <p:attrName>ppt_w</p:attrName>
                                        </p:attrNameLst>
                                      </p:cBhvr>
                                      <p:tavLst>
                                        <p:tav tm="0">
                                          <p:val>
                                            <p:strVal val="4/3*#ppt_w"/>
                                          </p:val>
                                        </p:tav>
                                        <p:tav tm="100000">
                                          <p:val>
                                            <p:strVal val="#ppt_w"/>
                                          </p:val>
                                        </p:tav>
                                      </p:tavLst>
                                    </p:anim>
                                    <p:anim calcmode="lin" valueType="num">
                                      <p:cBhvr>
                                        <p:cTn id="21" dur="20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sultado de imagen para jw.org:  el padre Dios envia a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74733"/>
            <a:ext cx="8057345" cy="5926067"/>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3"/>
          <p:cNvSpPr>
            <a:spLocks noChangeArrowheads="1" noChangeShapeType="1" noTextEdit="1"/>
          </p:cNvSpPr>
          <p:nvPr/>
        </p:nvSpPr>
        <p:spPr bwMode="auto">
          <a:xfrm>
            <a:off x="3995379" y="5485436"/>
            <a:ext cx="3820492" cy="915364"/>
          </a:xfrm>
          <a:prstGeom prst="rect">
            <a:avLst/>
          </a:prstGeom>
          <a:extLst>
            <a:ext uri="{AF507438-7753-43E0-B8FC-AC1667EBCBE1}">
              <a14:hiddenEffects xmlns:a14="http://schemas.microsoft.com/office/drawing/2010/main">
                <a:effectLst/>
              </a14:hiddenEffects>
            </a:ext>
          </a:extLst>
        </p:spPr>
        <p:txBody>
          <a:bodyPr wrap="none" fromWordArt="1"/>
          <a:lstStyle/>
          <a:p>
            <a:pPr marL="571500" indent="-571500" algn="ctr" fontAlgn="base">
              <a:spcBef>
                <a:spcPct val="0"/>
              </a:spcBef>
              <a:spcAft>
                <a:spcPct val="0"/>
              </a:spcAft>
              <a:buFont typeface="Arial" panose="020B0604020202020204" pitchFamily="34" charset="0"/>
              <a:buChar char="•"/>
            </a:pPr>
            <a:r>
              <a:rPr lang="es-PE" sz="3600" kern="10" dirty="0">
                <a:solidFill>
                  <a:srgbClr val="FFFF00"/>
                </a:solidFill>
                <a:effectLst>
                  <a:glow rad="101600">
                    <a:srgbClr val="482400">
                      <a:alpha val="60000"/>
                    </a:srgbClr>
                  </a:glow>
                  <a:outerShdw blurRad="38100" dist="38100" dir="2700000" algn="tl">
                    <a:srgbClr val="000000">
                      <a:alpha val="43137"/>
                    </a:srgbClr>
                  </a:outerShdw>
                </a:effectLst>
                <a:latin typeface="Geometr415 Blk BT" panose="020B0802020204020303" pitchFamily="34" charset="0"/>
              </a:rPr>
              <a:t>¿Quiénes  </a:t>
            </a:r>
            <a:r>
              <a:rPr lang="es-PE" sz="3600" kern="10" dirty="0" smtClean="0">
                <a:solidFill>
                  <a:srgbClr val="FFFF00"/>
                </a:solidFill>
                <a:effectLst>
                  <a:glow rad="101600">
                    <a:srgbClr val="482400">
                      <a:alpha val="60000"/>
                    </a:srgbClr>
                  </a:glow>
                  <a:outerShdw blurRad="38100" dist="38100" dir="2700000" algn="tl">
                    <a:srgbClr val="000000">
                      <a:alpha val="43137"/>
                    </a:srgbClr>
                  </a:outerShdw>
                </a:effectLst>
                <a:latin typeface="Geometr415 Blk BT" panose="020B0802020204020303" pitchFamily="34" charset="0"/>
              </a:rPr>
              <a:t>van a </a:t>
            </a:r>
            <a:r>
              <a:rPr lang="es-PE" sz="3600" kern="10" dirty="0">
                <a:solidFill>
                  <a:srgbClr val="FFFF00"/>
                </a:solidFill>
                <a:effectLst>
                  <a:glow rad="101600">
                    <a:srgbClr val="482400">
                      <a:alpha val="60000"/>
                    </a:srgbClr>
                  </a:glow>
                  <a:outerShdw blurRad="38100" dist="38100" dir="2700000" algn="tl">
                    <a:srgbClr val="000000">
                      <a:alpha val="43137"/>
                    </a:srgbClr>
                  </a:outerShdw>
                </a:effectLst>
                <a:latin typeface="Geometr415 Blk BT" panose="020B0802020204020303" pitchFamily="34" charset="0"/>
              </a:rPr>
              <a:t>Jesús?</a:t>
            </a:r>
          </a:p>
          <a:p>
            <a:pPr marL="571500" indent="-571500" algn="ctr" fontAlgn="base">
              <a:spcBef>
                <a:spcPct val="0"/>
              </a:spcBef>
              <a:spcAft>
                <a:spcPct val="0"/>
              </a:spcAft>
              <a:buFont typeface="Arial" panose="020B0604020202020204" pitchFamily="34" charset="0"/>
              <a:buChar char="•"/>
            </a:pPr>
            <a:endParaRPr lang="es-PE" sz="3600" kern="10" dirty="0">
              <a:solidFill>
                <a:srgbClr val="FFFF00"/>
              </a:solidFill>
              <a:effectLst>
                <a:glow rad="101600">
                  <a:srgbClr val="482400">
                    <a:alpha val="60000"/>
                  </a:srgbClr>
                </a:glow>
                <a:outerShdw blurRad="38100" dist="38100" dir="2700000" algn="tl">
                  <a:srgbClr val="000000">
                    <a:alpha val="43137"/>
                  </a:srgbClr>
                </a:outerShdw>
              </a:effectLst>
              <a:latin typeface="Geometr415 Blk BT" panose="020B0802020204020303" pitchFamily="34" charset="0"/>
            </a:endParaRPr>
          </a:p>
        </p:txBody>
      </p:sp>
      <p:pic>
        <p:nvPicPr>
          <p:cNvPr id="4102" name="Picture 6" descr="http://2.bp.blogspot.com/-uNRu2HpBY4Y/VO--50a8HtI/AAAAAAAARUU/cTT0XGfvwLM/s1600/185423_247026301987340_100000399168144_791273_470552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30116" y="228697"/>
            <a:ext cx="2930526" cy="15868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637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78" y="463826"/>
            <a:ext cx="8181361" cy="5949853"/>
          </a:xfrm>
          <a:prstGeom prst="rect">
            <a:avLst/>
          </a:prstGeom>
          <a:scene3d>
            <a:camera prst="orthographicFront"/>
            <a:lightRig rig="threePt" dir="t"/>
          </a:scene3d>
          <a:sp3d>
            <a:bevelT prst="convex"/>
          </a:sp3d>
        </p:spPr>
      </p:pic>
      <p:sp>
        <p:nvSpPr>
          <p:cNvPr id="7" name="WordArt 2" descr="Bolsa de papel"/>
          <p:cNvSpPr>
            <a:spLocks noChangeArrowheads="1" noChangeShapeType="1" noTextEdit="1"/>
          </p:cNvSpPr>
          <p:nvPr/>
        </p:nvSpPr>
        <p:spPr bwMode="auto">
          <a:xfrm>
            <a:off x="395536" y="3891265"/>
            <a:ext cx="14446379" cy="1947073"/>
          </a:xfrm>
          <a:prstGeom prst="rect">
            <a:avLst/>
          </a:prstGeom>
          <a:extLst>
            <a:ext uri="{AF507438-7753-43E0-B8FC-AC1667EBCBE1}">
              <a14:hiddenEffects xmlns:a14="http://schemas.microsoft.com/office/drawing/2010/main">
                <a:effectLst/>
              </a14:hiddenEffects>
            </a:ext>
          </a:extLst>
        </p:spPr>
        <p:txBody>
          <a:bodyPr wrap="none" fromWordArt="1"/>
          <a:lstStyle/>
          <a:p>
            <a:pPr marL="571500" indent="-571500" algn="ctr" fontAlgn="base">
              <a:spcBef>
                <a:spcPct val="0"/>
              </a:spcBef>
              <a:spcAft>
                <a:spcPct val="0"/>
              </a:spcAft>
              <a:buFont typeface="Arial" panose="020B0604020202020204" pitchFamily="34" charset="0"/>
              <a:buChar char="•"/>
            </a:pPr>
            <a:endParaRPr lang="es-PE" sz="3600" b="1" dirty="0" smtClean="0">
              <a:ln w="6600">
                <a:solidFill>
                  <a:schemeClr val="accent2"/>
                </a:solidFill>
                <a:prstDash val="solid"/>
              </a:ln>
              <a:solidFill>
                <a:srgbClr val="FFFFFF"/>
              </a:solidFill>
              <a:effectLst>
                <a:outerShdw dist="38100" dir="2700000" algn="tl" rotWithShape="0">
                  <a:schemeClr val="accent2"/>
                </a:outerShdw>
              </a:effectLst>
            </a:endParaRPr>
          </a:p>
          <a:p>
            <a:pPr marL="571500" indent="-571500" algn="ctr" fontAlgn="base">
              <a:spcBef>
                <a:spcPct val="0"/>
              </a:spcBef>
              <a:spcAft>
                <a:spcPct val="0"/>
              </a:spcAft>
              <a:buFont typeface="Arial" panose="020B0604020202020204" pitchFamily="34" charset="0"/>
              <a:buChar char="•"/>
            </a:pPr>
            <a:endParaRPr lang="es-ES" sz="3600" b="1" dirty="0" smtClean="0">
              <a:ln w="6600">
                <a:solidFill>
                  <a:schemeClr val="accent2"/>
                </a:solidFill>
                <a:prstDash val="solid"/>
              </a:ln>
              <a:solidFill>
                <a:srgbClr val="FFFFFF"/>
              </a:solidFill>
              <a:effectLst>
                <a:outerShdw dist="38100" dir="2700000" algn="tl" rotWithShape="0">
                  <a:schemeClr val="accent2"/>
                </a:outerShdw>
              </a:effectLst>
            </a:endParaRPr>
          </a:p>
          <a:p>
            <a:pPr algn="ctr" fontAlgn="base">
              <a:spcBef>
                <a:spcPct val="0"/>
              </a:spcBef>
              <a:spcAft>
                <a:spcPct val="0"/>
              </a:spcAft>
            </a:pPr>
            <a:endParaRPr lang="es-ES" sz="36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ndParaRPr>
          </a:p>
        </p:txBody>
      </p:sp>
      <p:sp>
        <p:nvSpPr>
          <p:cNvPr id="9" name="WordArt 3"/>
          <p:cNvSpPr>
            <a:spLocks noChangeArrowheads="1" noChangeShapeType="1" noTextEdit="1"/>
          </p:cNvSpPr>
          <p:nvPr/>
        </p:nvSpPr>
        <p:spPr bwMode="auto">
          <a:xfrm>
            <a:off x="395536" y="4864802"/>
            <a:ext cx="7776864" cy="1136747"/>
          </a:xfrm>
          <a:prstGeom prst="rect">
            <a:avLst/>
          </a:prstGeom>
          <a:extLst>
            <a:ext uri="{AF507438-7753-43E0-B8FC-AC1667EBCBE1}">
              <a14:hiddenEffects xmlns:a14="http://schemas.microsoft.com/office/drawing/2010/main">
                <a:effectLst/>
              </a14:hiddenEffects>
            </a:ext>
          </a:extLst>
        </p:spPr>
        <p:txBody>
          <a:bodyPr wrap="none" fromWordArt="1">
            <a:prstTxWarp prst="textArchDown">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endParaRPr lang="es-PE" sz="1200" kern="10" dirty="0">
              <a:ln w="9525">
                <a:round/>
                <a:headEnd/>
                <a:tailEnd/>
              </a:ln>
              <a:solidFill>
                <a:schemeClr val="accent6">
                  <a:lumMod val="20000"/>
                  <a:lumOff val="80000"/>
                </a:schemeClr>
              </a:solidFill>
              <a:latin typeface="Impact"/>
            </a:endParaRPr>
          </a:p>
        </p:txBody>
      </p:sp>
      <p:sp>
        <p:nvSpPr>
          <p:cNvPr id="8" name="Rectángulo 7"/>
          <p:cNvSpPr/>
          <p:nvPr/>
        </p:nvSpPr>
        <p:spPr>
          <a:xfrm>
            <a:off x="2420715" y="4160849"/>
            <a:ext cx="5884015" cy="1965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fontAlgn="base">
              <a:spcBef>
                <a:spcPct val="0"/>
              </a:spcBef>
              <a:spcAft>
                <a:spcPct val="0"/>
              </a:spcAft>
              <a:buFont typeface="Arial" panose="020B0604020202020204" pitchFamily="34" charset="0"/>
              <a:buChar char="•"/>
            </a:pPr>
            <a:r>
              <a:rPr lang="es-PE" sz="3600" b="1" dirty="0" smtClean="0">
                <a:ln w="6600">
                  <a:solidFill>
                    <a:schemeClr val="accent2"/>
                  </a:solidFill>
                  <a:prstDash val="solid"/>
                </a:ln>
                <a:solidFill>
                  <a:srgbClr val="FFFFFF"/>
                </a:solidFill>
                <a:effectLst>
                  <a:outerShdw dist="38100" dir="2700000" algn="tl" rotWithShape="0">
                    <a:schemeClr val="accent2"/>
                  </a:outerShdw>
                </a:effectLst>
                <a:latin typeface="Adobe Gothic Std B" panose="020B0800000000000000" pitchFamily="34" charset="-128"/>
                <a:ea typeface="Adobe Gothic Std B" panose="020B0800000000000000" pitchFamily="34" charset="-128"/>
              </a:rPr>
              <a:t>¿Qué </a:t>
            </a:r>
            <a:r>
              <a:rPr lang="es-PE" sz="3600" b="1" dirty="0">
                <a:ln w="6600">
                  <a:solidFill>
                    <a:schemeClr val="accent2"/>
                  </a:solidFill>
                  <a:prstDash val="solid"/>
                </a:ln>
                <a:solidFill>
                  <a:srgbClr val="FFFFFF"/>
                </a:solidFill>
                <a:effectLst>
                  <a:outerShdw dist="38100" dir="2700000" algn="tl" rotWithShape="0">
                    <a:schemeClr val="accent2"/>
                  </a:outerShdw>
                </a:effectLst>
                <a:latin typeface="Adobe Gothic Std B" panose="020B0800000000000000" pitchFamily="34" charset="-128"/>
                <a:ea typeface="Adobe Gothic Std B" panose="020B0800000000000000" pitchFamily="34" charset="-128"/>
              </a:rPr>
              <a:t>dice Jesús sobre Él mismo? ¿Qué afirma sobre su relación                    </a:t>
            </a:r>
          </a:p>
          <a:p>
            <a:pPr algn="ctr" fontAlgn="base">
              <a:spcBef>
                <a:spcPct val="0"/>
              </a:spcBef>
              <a:spcAft>
                <a:spcPct val="0"/>
              </a:spcAft>
            </a:pPr>
            <a:r>
              <a:rPr lang="es-PE" sz="3600" b="1" dirty="0">
                <a:ln w="6600">
                  <a:solidFill>
                    <a:schemeClr val="accent2"/>
                  </a:solidFill>
                  <a:prstDash val="solid"/>
                </a:ln>
                <a:solidFill>
                  <a:srgbClr val="FFFFFF"/>
                </a:solidFill>
                <a:effectLst>
                  <a:outerShdw dist="38100" dir="2700000" algn="tl" rotWithShape="0">
                    <a:schemeClr val="accent2"/>
                  </a:outerShdw>
                </a:effectLst>
                <a:latin typeface="Adobe Gothic Std B" panose="020B0800000000000000" pitchFamily="34" charset="-128"/>
                <a:ea typeface="Adobe Gothic Std B" panose="020B0800000000000000" pitchFamily="34" charset="-128"/>
              </a:rPr>
              <a:t>con el Padre?</a:t>
            </a:r>
          </a:p>
        </p:txBody>
      </p:sp>
    </p:spTree>
    <p:extLst>
      <p:ext uri="{BB962C8B-B14F-4D97-AF65-F5344CB8AC3E}">
        <p14:creationId xmlns:p14="http://schemas.microsoft.com/office/powerpoint/2010/main" val="40873930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24" y="454615"/>
            <a:ext cx="8142379" cy="5946185"/>
          </a:xfrm>
          <a:prstGeom prst="rect">
            <a:avLst/>
          </a:prstGeom>
          <a:scene3d>
            <a:camera prst="orthographicFront"/>
            <a:lightRig rig="threePt" dir="t"/>
          </a:scene3d>
          <a:sp3d>
            <a:bevelT w="152400" h="50800" prst="softRound"/>
          </a:sp3d>
        </p:spPr>
      </p:pic>
      <p:sp>
        <p:nvSpPr>
          <p:cNvPr id="6" name="WordArt 4"/>
          <p:cNvSpPr>
            <a:spLocks noChangeArrowheads="1" noChangeShapeType="1" noTextEdit="1"/>
          </p:cNvSpPr>
          <p:nvPr/>
        </p:nvSpPr>
        <p:spPr bwMode="auto">
          <a:xfrm>
            <a:off x="756923" y="1655696"/>
            <a:ext cx="3763562" cy="182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fontAlgn="base">
              <a:spcBef>
                <a:spcPct val="0"/>
              </a:spcBef>
              <a:spcAft>
                <a:spcPct val="0"/>
              </a:spcAft>
            </a:pPr>
            <a:endParaRPr lang="es-PE" sz="900" b="1" kern="10" dirty="0">
              <a:ln w="6600">
                <a:solidFill>
                  <a:schemeClr val="accent2"/>
                </a:solidFill>
                <a:prstDash val="solid"/>
              </a:ln>
              <a:solidFill>
                <a:srgbClr val="FFFFFF"/>
              </a:solidFill>
              <a:effectLst>
                <a:outerShdw dist="38100" dir="2700000" algn="tl" rotWithShape="0">
                  <a:schemeClr val="accent2"/>
                </a:outerShdw>
              </a:effectLst>
              <a:latin typeface="Arial Black"/>
            </a:endParaRPr>
          </a:p>
        </p:txBody>
      </p:sp>
      <p:sp>
        <p:nvSpPr>
          <p:cNvPr id="8" name="WordArt 4"/>
          <p:cNvSpPr>
            <a:spLocks noChangeArrowheads="1" noChangeShapeType="1" noTextEdit="1"/>
          </p:cNvSpPr>
          <p:nvPr/>
        </p:nvSpPr>
        <p:spPr bwMode="auto">
          <a:xfrm>
            <a:off x="3988865" y="5396789"/>
            <a:ext cx="4518753" cy="1280153"/>
          </a:xfrm>
          <a:prstGeom prst="rect">
            <a:avLst/>
          </a:prstGeom>
          <a:extLst>
            <a:ext uri="{AF507438-7753-43E0-B8FC-AC1667EBCBE1}">
              <a14:hiddenEffects xmlns:a14="http://schemas.microsoft.com/office/drawing/2010/main">
                <a:effectLst/>
              </a14:hiddenEffects>
            </a:ext>
          </a:extLst>
        </p:spPr>
        <p:txBody>
          <a:bodyPr wrap="none" fromWordArt="1"/>
          <a:lstStyle/>
          <a:p>
            <a:pPr fontAlgn="base">
              <a:spcBef>
                <a:spcPct val="0"/>
              </a:spcBef>
              <a:spcAft>
                <a:spcPct val="0"/>
              </a:spcAft>
            </a:pPr>
            <a:endParaRPr lang="es-PE" sz="2800" kern="10" dirty="0">
              <a:solidFill>
                <a:srgbClr val="FFFF00"/>
              </a:solidFill>
              <a:effectLst>
                <a:glow rad="228600">
                  <a:srgbClr val="4F81BD">
                    <a:satMod val="175000"/>
                    <a:alpha val="40000"/>
                  </a:srgbClr>
                </a:glow>
                <a:outerShdw blurRad="50800" dist="88900" algn="l" rotWithShape="0">
                  <a:prstClr val="black"/>
                </a:outerShdw>
              </a:effectLst>
              <a:latin typeface="Showcard Gothic" panose="04020904020102020604" pitchFamily="82" charset="0"/>
            </a:endParaRPr>
          </a:p>
        </p:txBody>
      </p:sp>
      <p:sp>
        <p:nvSpPr>
          <p:cNvPr id="10" name="CuadroTexto 9"/>
          <p:cNvSpPr txBox="1"/>
          <p:nvPr/>
        </p:nvSpPr>
        <p:spPr>
          <a:xfrm>
            <a:off x="756923" y="637993"/>
            <a:ext cx="3322749" cy="3416320"/>
          </a:xfrm>
          <a:prstGeom prst="rect">
            <a:avLst/>
          </a:prstGeom>
          <a:noFill/>
        </p:spPr>
        <p:txBody>
          <a:bodyPr wrap="square" rtlCol="0">
            <a:spAutoFit/>
          </a:bodyPr>
          <a:lstStyle/>
          <a:p>
            <a:r>
              <a:rPr lang="es-PE" sz="3600" b="1" dirty="0" smtClean="0">
                <a:solidFill>
                  <a:srgbClr val="FFFF00"/>
                </a:solidFill>
                <a:effectLst>
                  <a:outerShdw blurRad="50800" dist="38100" algn="l" rotWithShape="0">
                    <a:prstClr val="black"/>
                  </a:outerShdw>
                </a:effectLst>
              </a:rPr>
              <a:t>. ¿Quiénes tendrán vida eterna? ¿Quién es el único que puede dar vida eterna?</a:t>
            </a:r>
            <a:endParaRPr lang="es-PE" sz="3600" b="1" dirty="0">
              <a:solidFill>
                <a:srgbClr val="FFFF00"/>
              </a:solidFill>
              <a:effectLst>
                <a:outerShdw blurRad="50800" dist="38100" algn="l" rotWithShape="0">
                  <a:prstClr val="black"/>
                </a:outerShdw>
              </a:effectLst>
            </a:endParaRPr>
          </a:p>
        </p:txBody>
      </p:sp>
    </p:spTree>
    <p:extLst>
      <p:ext uri="{BB962C8B-B14F-4D97-AF65-F5344CB8AC3E}">
        <p14:creationId xmlns:p14="http://schemas.microsoft.com/office/powerpoint/2010/main" val="20851979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yo soy el pan de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86" y="489396"/>
            <a:ext cx="8081680" cy="589193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grpSp>
        <p:nvGrpSpPr>
          <p:cNvPr id="5" name="Group 183"/>
          <p:cNvGrpSpPr>
            <a:grpSpLocks/>
          </p:cNvGrpSpPr>
          <p:nvPr/>
        </p:nvGrpSpPr>
        <p:grpSpPr bwMode="auto">
          <a:xfrm>
            <a:off x="534286" y="473760"/>
            <a:ext cx="4248180" cy="537210"/>
            <a:chOff x="1240" y="758"/>
            <a:chExt cx="6887" cy="846"/>
          </a:xfrm>
        </p:grpSpPr>
        <p:sp>
          <p:nvSpPr>
            <p:cNvPr id="6" name="Rectangle 184"/>
            <p:cNvSpPr>
              <a:spLocks noChangeArrowheads="1"/>
            </p:cNvSpPr>
            <p:nvPr/>
          </p:nvSpPr>
          <p:spPr bwMode="auto">
            <a:xfrm>
              <a:off x="1240" y="780"/>
              <a:ext cx="6887" cy="824"/>
            </a:xfrm>
            <a:prstGeom prst="rect">
              <a:avLst/>
            </a:prstGeom>
            <a:solidFill>
              <a:schemeClr val="accent1">
                <a:lumMod val="75000"/>
              </a:schemeClr>
            </a:solidFill>
            <a:ln>
              <a:noFill/>
              <a:headEnd/>
              <a:tailEnd/>
            </a:ln>
            <a:scene3d>
              <a:camera prst="orthographicFront"/>
              <a:lightRig rig="threePt" dir="t"/>
            </a:scene3d>
            <a:sp3d>
              <a:bevelT w="152400" h="50800" prst="softRound"/>
            </a:sp3d>
          </p:spPr>
          <p:style>
            <a:lnRef idx="3">
              <a:schemeClr val="lt1"/>
            </a:lnRef>
            <a:fillRef idx="1">
              <a:schemeClr val="accent6"/>
            </a:fillRef>
            <a:effectRef idx="1">
              <a:schemeClr val="accent6"/>
            </a:effectRef>
            <a:fontRef idx="minor">
              <a:schemeClr val="lt1"/>
            </a:fontRef>
          </p:style>
          <p:txBody>
            <a:bodyPr rot="0" vert="horz" wrap="square" lIns="91440" tIns="45720" rIns="91440" bIns="45720" anchor="t" anchorCtr="0" upright="1">
              <a:noAutofit/>
            </a:bodyPr>
            <a:lstStyle/>
            <a:p>
              <a:pPr fontAlgn="base">
                <a:spcBef>
                  <a:spcPct val="0"/>
                </a:spcBef>
                <a:spcAft>
                  <a:spcPct val="0"/>
                </a:spcAft>
              </a:pPr>
              <a:endParaRPr lang="es-PE" sz="2400">
                <a:solidFill>
                  <a:srgbClr val="FFFFFF"/>
                </a:solidFill>
              </a:endParaRPr>
            </a:p>
          </p:txBody>
        </p:sp>
        <p:sp>
          <p:nvSpPr>
            <p:cNvPr id="7" name="Text Box 185"/>
            <p:cNvSpPr txBox="1">
              <a:spLocks noChangeArrowheads="1"/>
            </p:cNvSpPr>
            <p:nvPr/>
          </p:nvSpPr>
          <p:spPr bwMode="auto">
            <a:xfrm>
              <a:off x="2364" y="758"/>
              <a:ext cx="5400" cy="681"/>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fontAlgn="base">
                <a:spcBef>
                  <a:spcPct val="0"/>
                </a:spcBef>
              </a:pPr>
              <a:r>
                <a:rPr lang="es-ES_tradnl" sz="1100" b="1" dirty="0">
                  <a:solidFill>
                    <a:srgbClr val="385623"/>
                  </a:solidFill>
                  <a:latin typeface="Arial Rounded MT Bold" panose="020F0704030504030204" pitchFamily="34" charset="0"/>
                  <a:ea typeface="Times New Roman" panose="02020603050405020304" pitchFamily="18" charset="0"/>
                </a:rPr>
                <a:t>LECTIO DIVINA – DOMINGO </a:t>
              </a:r>
              <a:r>
                <a:rPr lang="es-ES_tradnl" sz="1100" b="1" dirty="0" smtClean="0">
                  <a:solidFill>
                    <a:srgbClr val="385623"/>
                  </a:solidFill>
                  <a:latin typeface="Arial Rounded MT Bold" panose="020F0704030504030204" pitchFamily="34" charset="0"/>
                  <a:ea typeface="Times New Roman" panose="02020603050405020304" pitchFamily="18" charset="0"/>
                </a:rPr>
                <a:t>19º </a:t>
              </a:r>
              <a:r>
                <a:rPr lang="es-ES_tradnl" sz="1100" b="1" dirty="0">
                  <a:solidFill>
                    <a:srgbClr val="385623"/>
                  </a:solidFill>
                  <a:latin typeface="Arial Rounded MT Bold" panose="020F0704030504030204" pitchFamily="34" charset="0"/>
                  <a:ea typeface="Times New Roman" panose="02020603050405020304" pitchFamily="18" charset="0"/>
                </a:rPr>
                <a:t>TO –Ciclo B</a:t>
              </a:r>
              <a:endParaRPr lang="es-PE" sz="1200" dirty="0">
                <a:solidFill>
                  <a:srgbClr val="880000"/>
                </a:solidFill>
                <a:ea typeface="Times New Roman" panose="02020603050405020304" pitchFamily="18" charset="0"/>
              </a:endParaRPr>
            </a:p>
            <a:p>
              <a:pPr indent="19050" algn="r" fontAlgn="base">
                <a:spcBef>
                  <a:spcPct val="0"/>
                </a:spcBef>
              </a:pPr>
              <a:r>
                <a:rPr lang="es-ES_tradnl" sz="1000" b="1" dirty="0" smtClean="0">
                  <a:solidFill>
                    <a:srgbClr val="FF0000"/>
                  </a:solidFill>
                  <a:latin typeface="Arial Rounded MT Bold" panose="020F0704030504030204" pitchFamily="34" charset="0"/>
                  <a:ea typeface="Times New Roman" panose="02020603050405020304" pitchFamily="18" charset="0"/>
                </a:rPr>
                <a:t>YO SOY EL PAN  DE LA VIDA</a:t>
              </a:r>
              <a:endParaRPr lang="es-PE" sz="1200" dirty="0">
                <a:solidFill>
                  <a:srgbClr val="FF0000"/>
                </a:solidFill>
                <a:ea typeface="Times New Roman" panose="02020603050405020304" pitchFamily="18" charset="0"/>
              </a:endParaRPr>
            </a:p>
          </p:txBody>
        </p:sp>
        <p:pic>
          <p:nvPicPr>
            <p:cNvPr id="8" name="Picture 186" descr="lect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 y="758"/>
              <a:ext cx="723"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
          <p:cNvSpPr txBox="1">
            <a:spLocks noChangeArrowheads="1"/>
          </p:cNvSpPr>
          <p:nvPr/>
        </p:nvSpPr>
        <p:spPr bwMode="auto">
          <a:xfrm>
            <a:off x="6147296" y="455878"/>
            <a:ext cx="2565498" cy="954107"/>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800" b="1" dirty="0">
                <a:ln w="11430"/>
                <a:solidFill>
                  <a:srgbClr val="FFFF00"/>
                </a:solidFill>
                <a:effectLst>
                  <a:outerShdw blurRad="50800" dist="38100" dir="10800000" algn="r" rotWithShape="0">
                    <a:prstClr val="black"/>
                  </a:outerShdw>
                </a:effectLst>
                <a:latin typeface="Arial" charset="0"/>
              </a:rPr>
              <a:t>Juan 6, 41-51</a:t>
            </a:r>
            <a:br>
              <a:rPr lang="es-ES" sz="2800" b="1" dirty="0">
                <a:ln w="11430"/>
                <a:solidFill>
                  <a:srgbClr val="FFFF00"/>
                </a:solidFill>
                <a:effectLst>
                  <a:outerShdw blurRad="50800" dist="38100" dir="10800000" algn="r" rotWithShape="0">
                    <a:prstClr val="black"/>
                  </a:outerShdw>
                </a:effectLst>
                <a:latin typeface="Arial" charset="0"/>
              </a:rPr>
            </a:br>
            <a:endParaRPr lang="es-ES" sz="2800" dirty="0">
              <a:solidFill>
                <a:srgbClr val="FFFF00"/>
              </a:solidFill>
              <a:effectLst>
                <a:outerShdw blurRad="50800" dist="38100" dir="10800000" algn="r" rotWithShape="0">
                  <a:prstClr val="black"/>
                </a:outerShdw>
              </a:effectLst>
              <a:latin typeface="Arial" charset="0"/>
            </a:endParaRPr>
          </a:p>
        </p:txBody>
      </p:sp>
      <p:sp>
        <p:nvSpPr>
          <p:cNvPr id="10" name="WordArt 3"/>
          <p:cNvSpPr>
            <a:spLocks noChangeArrowheads="1" noChangeShapeType="1" noTextEdit="1"/>
          </p:cNvSpPr>
          <p:nvPr/>
        </p:nvSpPr>
        <p:spPr bwMode="auto">
          <a:xfrm rot="20829532">
            <a:off x="1517155" y="3308850"/>
            <a:ext cx="7807150" cy="3168352"/>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fontAlgn="base">
              <a:spcBef>
                <a:spcPct val="0"/>
              </a:spcBef>
              <a:spcAft>
                <a:spcPct val="0"/>
              </a:spcAft>
            </a:pPr>
            <a:r>
              <a:rPr lang="es-PE" sz="1200" kern="10" dirty="0">
                <a:ln w="9525">
                  <a:round/>
                  <a:headEnd/>
                  <a:tailEnd/>
                </a:ln>
                <a:solidFill>
                  <a:srgbClr val="FFFF00"/>
                </a:solidFill>
                <a:latin typeface="Tekton Pro" panose="020F0603020208020904" pitchFamily="34" charset="0"/>
              </a:rPr>
              <a:t>YO SOY EL PAN  DE </a:t>
            </a:r>
          </a:p>
          <a:p>
            <a:pPr algn="ctr" fontAlgn="base">
              <a:spcBef>
                <a:spcPct val="0"/>
              </a:spcBef>
              <a:spcAft>
                <a:spcPct val="0"/>
              </a:spcAft>
            </a:pPr>
            <a:r>
              <a:rPr lang="es-PE" sz="1200" kern="10" dirty="0">
                <a:ln w="9525">
                  <a:round/>
                  <a:headEnd/>
                  <a:tailEnd/>
                </a:ln>
                <a:solidFill>
                  <a:srgbClr val="FFFF00"/>
                </a:solidFill>
                <a:latin typeface="Tekton Pro" panose="020F0603020208020904" pitchFamily="34" charset="0"/>
              </a:rPr>
              <a:t>LA VIDA </a:t>
            </a:r>
          </a:p>
          <a:p>
            <a:pPr algn="ctr" fontAlgn="base">
              <a:spcBef>
                <a:spcPct val="0"/>
              </a:spcBef>
              <a:spcAft>
                <a:spcPct val="0"/>
              </a:spcAft>
            </a:pPr>
            <a:endParaRPr lang="es-PE" sz="1200" kern="10" dirty="0">
              <a:ln w="9525">
                <a:round/>
                <a:headEnd/>
                <a:tailEnd/>
              </a:ln>
              <a:solidFill>
                <a:srgbClr val="FFFF00"/>
              </a:solidFill>
              <a:latin typeface="Tekton Pro" panose="020F0603020208020904" pitchFamily="34" charset="0"/>
            </a:endParaRPr>
          </a:p>
        </p:txBody>
      </p:sp>
      <p:sp>
        <p:nvSpPr>
          <p:cNvPr id="11" name="Text Box 12"/>
          <p:cNvSpPr txBox="1">
            <a:spLocks noChangeArrowheads="1"/>
          </p:cNvSpPr>
          <p:nvPr/>
        </p:nvSpPr>
        <p:spPr bwMode="auto">
          <a:xfrm>
            <a:off x="6012160" y="5919663"/>
            <a:ext cx="2392057" cy="461665"/>
          </a:xfrm>
          <a:prstGeom prst="rect">
            <a:avLst/>
          </a:prstGeom>
          <a:noFill/>
          <a:ln w="9525">
            <a:noFill/>
            <a:miter lim="800000"/>
            <a:headEnd/>
            <a:tailEnd/>
          </a:ln>
        </p:spPr>
        <p:txBody>
          <a:bodyPr wrap="square">
            <a:spAutoFit/>
            <a:scene3d>
              <a:camera prst="orthographicFront"/>
              <a:lightRig rig="threePt" dir="t"/>
            </a:scene3d>
            <a:sp3d extrusionH="57150">
              <a:bevelT h="25400" prst="softRound"/>
            </a:sp3d>
          </a:bodyPr>
          <a:lstStyle/>
          <a:p>
            <a:pPr algn="r" fontAlgn="base">
              <a:spcBef>
                <a:spcPct val="0"/>
              </a:spcBef>
              <a:spcAft>
                <a:spcPct val="0"/>
              </a:spcAft>
              <a:defRPr/>
            </a:pPr>
            <a:r>
              <a:rPr lang="es-ES" sz="2400" dirty="0" smtClean="0">
                <a:solidFill>
                  <a:srgbClr val="FFFF00"/>
                </a:solidFill>
                <a:effectLst>
                  <a:glow rad="101600">
                    <a:srgbClr val="000000">
                      <a:satMod val="175000"/>
                      <a:alpha val="40000"/>
                    </a:srgbClr>
                  </a:glow>
                  <a:outerShdw blurRad="50800" dist="38100" dir="16200000" sx="101000" sy="101000" rotWithShape="0">
                    <a:prstClr val="black"/>
                  </a:outerShdw>
                </a:effectLst>
                <a:latin typeface="Britannic Bold" pitchFamily="34" charset="0"/>
              </a:rPr>
              <a:t>12 agosto 2018</a:t>
            </a:r>
            <a:endParaRPr lang="es-ES" sz="2400" dirty="0">
              <a:solidFill>
                <a:srgbClr val="FFFF00"/>
              </a:solidFill>
              <a:effectLst>
                <a:glow rad="101600">
                  <a:srgbClr val="000000">
                    <a:satMod val="175000"/>
                    <a:alpha val="40000"/>
                  </a:srgbClr>
                </a:glow>
                <a:outerShdw blurRad="50800" dist="38100" dir="16200000" sx="101000" sy="101000" rotWithShape="0">
                  <a:prstClr val="black"/>
                </a:outerShdw>
              </a:effectLst>
              <a:latin typeface="Britannic Bold" pitchFamily="34" charset="0"/>
            </a:endParaRPr>
          </a:p>
        </p:txBody>
      </p:sp>
    </p:spTree>
    <p:extLst>
      <p:ext uri="{BB962C8B-B14F-4D97-AF65-F5344CB8AC3E}">
        <p14:creationId xmlns:p14="http://schemas.microsoft.com/office/powerpoint/2010/main" val="2146679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style.rotation</p:attrName>
                                        </p:attrNameLst>
                                      </p:cBhvr>
                                      <p:tavLst>
                                        <p:tav tm="0">
                                          <p:val>
                                            <p:fltVal val="720"/>
                                          </p:val>
                                        </p:tav>
                                        <p:tav tm="100000">
                                          <p:val>
                                            <p:fltVal val="0"/>
                                          </p:val>
                                        </p:tav>
                                      </p:tavLst>
                                    </p:anim>
                                    <p:anim calcmode="lin" valueType="num">
                                      <p:cBhvr>
                                        <p:cTn id="9" dur="1000" fill="hold"/>
                                        <p:tgtEl>
                                          <p:spTgt spid="9"/>
                                        </p:tgtEl>
                                        <p:attrNameLst>
                                          <p:attrName>ppt_h</p:attrName>
                                        </p:attrNameLst>
                                      </p:cBhvr>
                                      <p:tavLst>
                                        <p:tav tm="0">
                                          <p:val>
                                            <p:fltVal val="0"/>
                                          </p:val>
                                        </p:tav>
                                        <p:tav tm="100000">
                                          <p:val>
                                            <p:strVal val="#ppt_h"/>
                                          </p:val>
                                        </p:tav>
                                      </p:tavLst>
                                    </p:anim>
                                    <p:anim calcmode="lin" valueType="num">
                                      <p:cBhvr>
                                        <p:cTn id="10" dur="100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5432"/>
          <a:stretch/>
        </p:blipFill>
        <p:spPr bwMode="auto">
          <a:xfrm>
            <a:off x="526673" y="489564"/>
            <a:ext cx="8102172" cy="58726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70176" y="3774661"/>
            <a:ext cx="8215165" cy="2492990"/>
          </a:xfrm>
          <a:prstGeom prst="rect">
            <a:avLst/>
          </a:prstGeom>
          <a:noFill/>
        </p:spPr>
        <p:txBody>
          <a:bodyPr wrap="square" rtlCol="0">
            <a:spAutoFit/>
          </a:bodyPr>
          <a:lstStyle/>
          <a:p>
            <a:pPr algn="ctr" fontAlgn="base">
              <a:spcBef>
                <a:spcPct val="0"/>
              </a:spcBef>
              <a:spcAft>
                <a:spcPct val="0"/>
              </a:spcAft>
            </a:pPr>
            <a:r>
              <a:rPr lang="es-ES_tradnl" sz="2600" b="1" dirty="0">
                <a:solidFill>
                  <a:srgbClr val="FFFF00"/>
                </a:solidFill>
                <a:effectLst>
                  <a:outerShdw blurRad="38100" dist="38100" dir="2700000" algn="tl">
                    <a:srgbClr val="000000">
                      <a:alpha val="43137"/>
                    </a:srgbClr>
                  </a:outerShdw>
                </a:effectLst>
                <a:latin typeface="Calibri Light" panose="020F0302020204030204" pitchFamily="34" charset="0"/>
                <a:cs typeface="Raavi" pitchFamily="2"/>
              </a:rPr>
              <a:t>Motivación:</a:t>
            </a:r>
            <a:r>
              <a:rPr lang="es-ES_tradnl" sz="2600" i="1" dirty="0">
                <a:solidFill>
                  <a:srgbClr val="FFFF00"/>
                </a:solidFill>
                <a:effectLst>
                  <a:outerShdw blurRad="38100" dist="38100" dir="2700000" algn="tl">
                    <a:srgbClr val="000000">
                      <a:alpha val="43137"/>
                    </a:srgbClr>
                  </a:outerShdw>
                </a:effectLst>
                <a:latin typeface="Calibri Light" panose="020F0302020204030204" pitchFamily="34" charset="0"/>
                <a:cs typeface="Raavi" pitchFamily="2"/>
              </a:rPr>
              <a:t> </a:t>
            </a:r>
            <a:r>
              <a:rPr lang="es-PE" sz="2600" b="1" i="1" dirty="0">
                <a:solidFill>
                  <a:prstClr val="white"/>
                </a:solidFill>
                <a:effectLst>
                  <a:glow rad="101600">
                    <a:srgbClr val="000022">
                      <a:alpha val="60000"/>
                    </a:srgbClr>
                  </a:glow>
                  <a:outerShdw blurRad="38100" dist="38100" dir="2700000" algn="tl" rotWithShape="0">
                    <a:srgbClr val="000000">
                      <a:alpha val="43137"/>
                    </a:srgbClr>
                  </a:outerShdw>
                </a:effectLst>
                <a:latin typeface="Calibri Light" panose="020F0302020204030204" pitchFamily="34" charset="0"/>
              </a:rPr>
              <a:t>La fe, que es un don de Dios, es necesaria para poder aceptar que la salvación nos ha llegado con Jesús. Como dice el evangelio, hay que dejarse instruir por Dios. Por ello, además de la fe, que es don, es preciso nuestro esfuerzo y tarea de la meditación asidua y profunda de la Palabra. Ahora lo hacemos nosotros:</a:t>
            </a:r>
            <a:endParaRPr lang="es-ES_tradnl" sz="2600" b="1" i="1" dirty="0">
              <a:solidFill>
                <a:prstClr val="white"/>
              </a:solidFill>
              <a:effectLst>
                <a:glow rad="101600">
                  <a:srgbClr val="000022">
                    <a:alpha val="60000"/>
                  </a:srgbClr>
                </a:glow>
                <a:outerShdw blurRad="38100" dist="38100" dir="2700000" algn="tl" rotWithShape="0">
                  <a:srgbClr val="000000">
                    <a:alpha val="43137"/>
                  </a:srgbClr>
                </a:outerShdw>
              </a:effectLst>
              <a:latin typeface="Calibri Light" panose="020F0302020204030204" pitchFamily="34" charset="0"/>
            </a:endParaRPr>
          </a:p>
        </p:txBody>
      </p:sp>
      <p:sp>
        <p:nvSpPr>
          <p:cNvPr id="11" name="WordArt 2" descr="Bolsa de papel"/>
          <p:cNvSpPr>
            <a:spLocks noChangeArrowheads="1" noChangeShapeType="1" noTextEdit="1"/>
          </p:cNvSpPr>
          <p:nvPr/>
        </p:nvSpPr>
        <p:spPr bwMode="auto">
          <a:xfrm>
            <a:off x="539552" y="548680"/>
            <a:ext cx="3168352" cy="99824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6555"/>
              </a:avLst>
            </a:prstTxWarp>
            <a:scene3d>
              <a:camera prst="legacyPerspectiveTopLeft">
                <a:rot lat="0" lon="20519999" rev="0"/>
              </a:camera>
              <a:lightRig rig="legacyHarsh3" dir="r"/>
            </a:scene3d>
            <a:sp3d extrusionH="430200" prstMaterial="legacyMatte">
              <a:extrusionClr>
                <a:srgbClr val="006600"/>
              </a:extrusionClr>
            </a:sp3d>
          </a:bodyPr>
          <a:lstStyle/>
          <a:p>
            <a:pPr algn="ctr" fontAlgn="base">
              <a:spcBef>
                <a:spcPct val="0"/>
              </a:spcBef>
              <a:spcAft>
                <a:spcPct val="0"/>
              </a:spcAft>
            </a:pPr>
            <a:endParaRPr lang="es-ES" sz="1200" dirty="0">
              <a:solidFill>
                <a:srgbClr val="FFFF79"/>
              </a:solidFill>
              <a:effectLst>
                <a:glow rad="101600">
                  <a:srgbClr val="C0504D">
                    <a:satMod val="175000"/>
                    <a:alpha val="40000"/>
                  </a:srgbClr>
                </a:glow>
                <a:outerShdw blurRad="38100" dist="38100" dir="2700000" algn="tl">
                  <a:srgbClr val="000000">
                    <a:alpha val="43137"/>
                  </a:srgbClr>
                </a:outerShdw>
              </a:effectLst>
              <a:latin typeface="Berlin Sans FB" pitchFamily="34" charset="0"/>
            </a:endParaRPr>
          </a:p>
          <a:p>
            <a:pPr algn="ctr" fontAlgn="base">
              <a:spcBef>
                <a:spcPct val="0"/>
              </a:spcBef>
              <a:spcAft>
                <a:spcPct val="0"/>
              </a:spcAft>
            </a:pPr>
            <a:endParaRPr lang="es-PE" sz="1200" kern="10" dirty="0">
              <a:ln w="9525">
                <a:round/>
                <a:headEnd/>
                <a:tailEnd/>
              </a:ln>
              <a:solidFill>
                <a:srgbClr val="FFFF79"/>
              </a:solidFill>
              <a:latin typeface="Arial Black"/>
            </a:endParaRPr>
          </a:p>
        </p:txBody>
      </p:sp>
      <p:sp>
        <p:nvSpPr>
          <p:cNvPr id="8" name="Rectángulo redondeado 7"/>
          <p:cNvSpPr>
            <a:spLocks noChangeArrowheads="1"/>
          </p:cNvSpPr>
          <p:nvPr/>
        </p:nvSpPr>
        <p:spPr bwMode="auto">
          <a:xfrm>
            <a:off x="588435" y="528200"/>
            <a:ext cx="2740695" cy="704850"/>
          </a:xfrm>
          <a:prstGeom prst="roundRect">
            <a:avLst>
              <a:gd name="adj" fmla="val 16667"/>
            </a:avLst>
          </a:prstGeom>
          <a:solidFill>
            <a:srgbClr val="9EDD97"/>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1600" b="1" dirty="0">
                <a:solidFill>
                  <a:srgbClr val="C00000"/>
                </a:solidFill>
                <a:latin typeface="Times New Roman" panose="02020603050405020304" pitchFamily="18" charset="0"/>
                <a:ea typeface="Times New Roman" panose="02020603050405020304" pitchFamily="18" charset="0"/>
              </a:rPr>
              <a:t>MEDITATIO</a:t>
            </a:r>
            <a:endParaRPr lang="es-PE" sz="1600" dirty="0">
              <a:solidFill>
                <a:srgbClr val="880000"/>
              </a:solidFill>
              <a:latin typeface="Times New Roman" panose="02020603050405020304" pitchFamily="18" charset="0"/>
              <a:ea typeface="Times New Roman" panose="02020603050405020304" pitchFamily="18" charset="0"/>
            </a:endParaRPr>
          </a:p>
          <a:p>
            <a:pPr indent="19050" algn="ctr" fontAlgn="base">
              <a:spcBef>
                <a:spcPct val="0"/>
              </a:spcBef>
            </a:pPr>
            <a:r>
              <a:rPr lang="es-ES_tradnl" sz="1600" b="1" dirty="0">
                <a:solidFill>
                  <a:srgbClr val="880000"/>
                </a:solidFill>
                <a:latin typeface="Times New Roman" panose="02020603050405020304" pitchFamily="18" charset="0"/>
                <a:ea typeface="Times New Roman" panose="02020603050405020304" pitchFamily="18" charset="0"/>
              </a:rPr>
              <a:t>¿Qué ME dice el texto?</a:t>
            </a:r>
            <a:endParaRPr lang="es-PE" sz="160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707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014" y="476360"/>
            <a:ext cx="8177427" cy="5924440"/>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593206" y="476360"/>
            <a:ext cx="5174630" cy="3539430"/>
          </a:xfrm>
          <a:prstGeom prst="rect">
            <a:avLst/>
          </a:prstGeom>
          <a:noFill/>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PE" sz="28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La gente “murmuraban”, desconfiaban de Jesús</a:t>
            </a:r>
            <a:r>
              <a:rPr lang="es-PE" sz="2800" dirty="0"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a:t>
            </a:r>
          </a:p>
          <a:p>
            <a:pPr algn="ctr" fontAlgn="base">
              <a:spcBef>
                <a:spcPct val="0"/>
              </a:spcBef>
              <a:spcAft>
                <a:spcPct val="0"/>
              </a:spcAft>
            </a:pPr>
            <a:r>
              <a:rPr lang="es-PE" sz="28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¿Cuáles son las cosas que me hacen tambalear, eso que debilita mi fe, eso que me aparta del Señor o me hace desconfiar y dudar de Él? </a:t>
            </a:r>
          </a:p>
          <a:p>
            <a:pPr algn="ctr" fontAlgn="base">
              <a:spcBef>
                <a:spcPct val="0"/>
              </a:spcBef>
              <a:spcAft>
                <a:spcPct val="0"/>
              </a:spcAft>
            </a:pPr>
            <a:r>
              <a:rPr lang="es-PE" sz="2800" dirty="0"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 </a:t>
            </a:r>
            <a:endParaRPr lang="es-ES" sz="28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199292642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ppt_x</p:attrName>
                                        </p:attrNameLst>
                                      </p:cBhvr>
                                      <p:tavLst>
                                        <p:tav tm="0">
                                          <p:val>
                                            <p:fltVal val="0.5"/>
                                          </p:val>
                                        </p:tav>
                                        <p:tav tm="100000">
                                          <p:val>
                                            <p:strVal val="#ppt_x"/>
                                          </p:val>
                                        </p:tav>
                                      </p:tavLst>
                                    </p:anim>
                                    <p:anim calcmode="lin" valueType="num">
                                      <p:cBhvr>
                                        <p:cTn id="10" dur="2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6" y="448187"/>
            <a:ext cx="8113690" cy="593973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97834" y="448187"/>
            <a:ext cx="8156770" cy="3046988"/>
          </a:xfrm>
          <a:prstGeom prst="rect">
            <a:avLst/>
          </a:prstGeom>
          <a:noFill/>
        </p:spPr>
        <p:txBody>
          <a:bodyPr wrap="square" rtlCol="0">
            <a:spAutoFit/>
          </a:bodyPr>
          <a:lstStyle/>
          <a:p>
            <a:pPr marL="457200" indent="-457200" fontAlgn="base">
              <a:spcBef>
                <a:spcPct val="0"/>
              </a:spcBef>
              <a:spcAft>
                <a:spcPct val="0"/>
              </a:spcAft>
              <a:buFont typeface="Arial" panose="020B0604020202020204" pitchFamily="34" charset="0"/>
              <a:buChar char="•"/>
            </a:pPr>
            <a:r>
              <a:rPr lang="es-PE" sz="3200" dirty="0">
                <a:solidFill>
                  <a:srgbClr val="FFFF00"/>
                </a:solidFill>
                <a:effectLst>
                  <a:glow rad="101600">
                    <a:srgbClr val="C0504D">
                      <a:lumMod val="75000"/>
                      <a:alpha val="60000"/>
                    </a:srgbClr>
                  </a:glow>
                  <a:outerShdw blurRad="50800" dist="38100" dir="10800000" algn="r" rotWithShape="0">
                    <a:srgbClr val="421906"/>
                  </a:outerShdw>
                </a:effectLst>
                <a:latin typeface="Matura MT Script Capitals" pitchFamily="66" charset="0"/>
              </a:rPr>
              <a:t>“…yo soy el pan vivo bajado del cielo, </a:t>
            </a:r>
            <a:r>
              <a:rPr lang="es-PE" sz="3200" dirty="0" smtClean="0">
                <a:solidFill>
                  <a:srgbClr val="FFFF00"/>
                </a:solidFill>
                <a:effectLst>
                  <a:glow rad="101600">
                    <a:srgbClr val="C0504D">
                      <a:lumMod val="75000"/>
                      <a:alpha val="60000"/>
                    </a:srgbClr>
                  </a:glow>
                  <a:outerShdw blurRad="50800" dist="38100" dir="10800000" algn="r" rotWithShape="0">
                    <a:srgbClr val="421906"/>
                  </a:outerShdw>
                </a:effectLst>
                <a:latin typeface="Matura MT Script Capitals" pitchFamily="66" charset="0"/>
              </a:rPr>
              <a:t>                    el </a:t>
            </a:r>
            <a:r>
              <a:rPr lang="es-PE" sz="3200" dirty="0">
                <a:solidFill>
                  <a:srgbClr val="FFFF00"/>
                </a:solidFill>
                <a:effectLst>
                  <a:glow rad="101600">
                    <a:srgbClr val="C0504D">
                      <a:lumMod val="75000"/>
                      <a:alpha val="60000"/>
                    </a:srgbClr>
                  </a:glow>
                  <a:outerShdw blurRad="50800" dist="38100" dir="10800000" algn="r" rotWithShape="0">
                    <a:srgbClr val="421906"/>
                  </a:outerShdw>
                </a:effectLst>
                <a:latin typeface="Matura MT Script Capitals" pitchFamily="66" charset="0"/>
              </a:rPr>
              <a:t>que coma de este pan, vivirá para siempre</a:t>
            </a:r>
            <a:r>
              <a:rPr lang="es-PE" sz="3200" dirty="0" smtClean="0">
                <a:solidFill>
                  <a:srgbClr val="FFFF00"/>
                </a:solidFill>
                <a:effectLst>
                  <a:glow rad="101600">
                    <a:srgbClr val="C0504D">
                      <a:lumMod val="75000"/>
                      <a:alpha val="60000"/>
                    </a:srgbClr>
                  </a:glow>
                  <a:outerShdw blurRad="50800" dist="38100" dir="10800000" algn="r" rotWithShape="0">
                    <a:srgbClr val="421906"/>
                  </a:outerShdw>
                </a:effectLst>
                <a:latin typeface="Matura MT Script Capitals" pitchFamily="66" charset="0"/>
              </a:rPr>
              <a:t>…”</a:t>
            </a:r>
            <a:r>
              <a:rPr lang="es-PE" sz="3200" dirty="0">
                <a:solidFill>
                  <a:srgbClr val="FFFF00"/>
                </a:solidFill>
                <a:effectLst>
                  <a:glow rad="101600">
                    <a:srgbClr val="C0504D">
                      <a:lumMod val="50000"/>
                      <a:alpha val="60000"/>
                    </a:srgbClr>
                  </a:glow>
                  <a:outerShdw blurRad="50800" dist="38100" dir="10800000" algn="r" rotWithShape="0">
                    <a:srgbClr val="421906"/>
                  </a:outerShdw>
                </a:effectLst>
                <a:latin typeface="Matura MT Script Capitals" pitchFamily="66" charset="0"/>
              </a:rPr>
              <a:t> ¿Siento y vivo la Eucaristía como el momento más alto, el central, </a:t>
            </a:r>
            <a:r>
              <a:rPr lang="es-PE" sz="3200" dirty="0" smtClean="0">
                <a:solidFill>
                  <a:srgbClr val="FFFF00"/>
                </a:solidFill>
                <a:effectLst>
                  <a:glow rad="101600">
                    <a:srgbClr val="C0504D">
                      <a:lumMod val="50000"/>
                      <a:alpha val="60000"/>
                    </a:srgbClr>
                  </a:glow>
                  <a:outerShdw blurRad="50800" dist="38100" dir="10800000" algn="r" rotWithShape="0">
                    <a:srgbClr val="421906"/>
                  </a:outerShdw>
                </a:effectLst>
                <a:latin typeface="Matura MT Script Capitals" pitchFamily="66" charset="0"/>
              </a:rPr>
              <a:t>                  el </a:t>
            </a:r>
            <a:r>
              <a:rPr lang="es-PE" sz="3200" dirty="0">
                <a:solidFill>
                  <a:srgbClr val="FFFF00"/>
                </a:solidFill>
                <a:effectLst>
                  <a:glow rad="101600">
                    <a:srgbClr val="C0504D">
                      <a:lumMod val="50000"/>
                      <a:alpha val="60000"/>
                    </a:srgbClr>
                  </a:glow>
                  <a:outerShdw blurRad="50800" dist="38100" dir="10800000" algn="r" rotWithShape="0">
                    <a:srgbClr val="421906"/>
                  </a:outerShdw>
                </a:effectLst>
                <a:latin typeface="Matura MT Script Capitals" pitchFamily="66" charset="0"/>
              </a:rPr>
              <a:t>fundamental y existencial de mi fe</a:t>
            </a:r>
            <a:r>
              <a:rPr lang="es-PE" sz="3200" dirty="0" smtClean="0">
                <a:solidFill>
                  <a:srgbClr val="FFFF00"/>
                </a:solidFill>
                <a:effectLst>
                  <a:glow rad="101600">
                    <a:srgbClr val="C0504D">
                      <a:lumMod val="50000"/>
                      <a:alpha val="60000"/>
                    </a:srgbClr>
                  </a:glow>
                  <a:outerShdw blurRad="50800" dist="38100" dir="10800000" algn="r" rotWithShape="0">
                    <a:srgbClr val="421906"/>
                  </a:outerShdw>
                </a:effectLst>
                <a:latin typeface="Matura MT Script Capitals" pitchFamily="66" charset="0"/>
              </a:rPr>
              <a:t>?,</a:t>
            </a:r>
            <a:r>
              <a:rPr lang="es-ES_tradnl" sz="3200" dirty="0">
                <a:solidFill>
                  <a:srgbClr val="FFFF00"/>
                </a:solidFill>
                <a:effectLst>
                  <a:glow rad="101600">
                    <a:srgbClr val="540000">
                      <a:alpha val="60000"/>
                    </a:srgbClr>
                  </a:glow>
                  <a:outerShdw blurRad="50800" dist="38100" dir="10800000" algn="r" rotWithShape="0">
                    <a:srgbClr val="491B07"/>
                  </a:outerShdw>
                </a:effectLst>
                <a:latin typeface="Matura MT Script Capitals" pitchFamily="66" charset="0"/>
              </a:rPr>
              <a:t> </a:t>
            </a:r>
            <a:r>
              <a:rPr lang="es-ES_tradnl" sz="3200" dirty="0" smtClean="0">
                <a:solidFill>
                  <a:srgbClr val="FFFF00"/>
                </a:solidFill>
                <a:effectLst>
                  <a:glow rad="101600">
                    <a:srgbClr val="540000">
                      <a:alpha val="60000"/>
                    </a:srgbClr>
                  </a:glow>
                  <a:outerShdw blurRad="50800" dist="38100" dir="10800000" algn="r" rotWithShape="0">
                    <a:srgbClr val="491B07"/>
                  </a:outerShdw>
                </a:effectLst>
                <a:latin typeface="Matura MT Script Capitals" pitchFamily="66" charset="0"/>
              </a:rPr>
              <a:t>               ¿</a:t>
            </a:r>
            <a:r>
              <a:rPr lang="es-ES_tradnl" sz="3200" dirty="0">
                <a:solidFill>
                  <a:srgbClr val="FFFF00"/>
                </a:solidFill>
                <a:effectLst>
                  <a:glow rad="101600">
                    <a:srgbClr val="540000">
                      <a:alpha val="60000"/>
                    </a:srgbClr>
                  </a:glow>
                  <a:outerShdw blurRad="50800" dist="38100" dir="10800000" algn="r" rotWithShape="0">
                    <a:srgbClr val="491B07"/>
                  </a:outerShdw>
                </a:effectLst>
                <a:latin typeface="Matura MT Script Capitals" pitchFamily="66" charset="0"/>
              </a:rPr>
              <a:t>de qué manera? </a:t>
            </a:r>
            <a:endParaRPr lang="es-ES" sz="3200" dirty="0">
              <a:solidFill>
                <a:srgbClr val="FFFF00"/>
              </a:solidFill>
              <a:effectLst>
                <a:glow rad="101600">
                  <a:srgbClr val="540000">
                    <a:alpha val="60000"/>
                  </a:srgbClr>
                </a:glow>
                <a:outerShdw blurRad="50800" dist="38100" dir="10800000" algn="r" rotWithShape="0">
                  <a:srgbClr val="491B07"/>
                </a:outerShdw>
              </a:effectLst>
              <a:latin typeface="Matura MT Script Capitals" pitchFamily="66" charset="0"/>
            </a:endParaRPr>
          </a:p>
        </p:txBody>
      </p:sp>
      <p:sp>
        <p:nvSpPr>
          <p:cNvPr id="6" name="5 CuadroTexto"/>
          <p:cNvSpPr txBox="1"/>
          <p:nvPr/>
        </p:nvSpPr>
        <p:spPr>
          <a:xfrm>
            <a:off x="3251500" y="5986688"/>
            <a:ext cx="3654736" cy="646331"/>
          </a:xfrm>
          <a:prstGeom prst="rect">
            <a:avLst/>
          </a:prstGeom>
          <a:noFill/>
        </p:spPr>
        <p:txBody>
          <a:bodyPr wrap="square" rtlCol="0">
            <a:spAutoFit/>
          </a:bodyPr>
          <a:lstStyle/>
          <a:p>
            <a:pPr fontAlgn="base">
              <a:spcBef>
                <a:spcPct val="0"/>
              </a:spcBef>
              <a:spcAft>
                <a:spcPct val="0"/>
              </a:spcAft>
            </a:pPr>
            <a:r>
              <a:rPr lang="es-ES_tradnl" sz="3600" dirty="0">
                <a:solidFill>
                  <a:srgbClr val="FFFF00"/>
                </a:solidFill>
                <a:effectLst>
                  <a:glow rad="101600">
                    <a:srgbClr val="540000">
                      <a:alpha val="60000"/>
                    </a:srgbClr>
                  </a:glow>
                  <a:outerShdw blurRad="50800" dist="38100" dir="10800000" algn="r" rotWithShape="0">
                    <a:srgbClr val="491B07"/>
                  </a:outerShdw>
                </a:effectLst>
                <a:latin typeface="Matura MT Script Capitals" pitchFamily="66" charset="0"/>
              </a:rPr>
              <a:t> </a:t>
            </a:r>
            <a:endParaRPr lang="es-ES" sz="3600" dirty="0">
              <a:solidFill>
                <a:srgbClr val="FFFF00"/>
              </a:solidFill>
              <a:effectLst>
                <a:glow rad="101600">
                  <a:srgbClr val="540000">
                    <a:alpha val="60000"/>
                  </a:srgbClr>
                </a:glow>
                <a:outerShdw blurRad="50800" dist="38100" dir="10800000" algn="r" rotWithShape="0">
                  <a:srgbClr val="491B07"/>
                </a:outerShdw>
              </a:effectLst>
              <a:latin typeface="Matura MT Script Capitals" pitchFamily="66" charset="0"/>
            </a:endParaRPr>
          </a:p>
        </p:txBody>
      </p:sp>
    </p:spTree>
    <p:extLst>
      <p:ext uri="{BB962C8B-B14F-4D97-AF65-F5344CB8AC3E}">
        <p14:creationId xmlns:p14="http://schemas.microsoft.com/office/powerpoint/2010/main" val="351848501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ppt_x</p:attrName>
                                        </p:attrNameLst>
                                      </p:cBhvr>
                                      <p:tavLst>
                                        <p:tav tm="0">
                                          <p:val>
                                            <p:fltVal val="0.5"/>
                                          </p:val>
                                        </p:tav>
                                        <p:tav tm="100000">
                                          <p:val>
                                            <p:strVal val="#ppt_x"/>
                                          </p:val>
                                        </p:tav>
                                      </p:tavLst>
                                    </p:anim>
                                    <p:anim calcmode="lin" valueType="num">
                                      <p:cBhvr>
                                        <p:cTn id="10" dur="2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447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fltVal val="0"/>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anim calcmode="lin" valueType="num">
                                      <p:cBhvr>
                                        <p:cTn id="16" dur="250" fill="hold"/>
                                        <p:tgtEl>
                                          <p:spTgt spid="6"/>
                                        </p:tgtEl>
                                        <p:attrNameLst>
                                          <p:attrName>ppt_x</p:attrName>
                                        </p:attrNameLst>
                                      </p:cBhvr>
                                      <p:tavLst>
                                        <p:tav tm="0">
                                          <p:val>
                                            <p:fltVal val="0.5"/>
                                          </p:val>
                                        </p:tav>
                                        <p:tav tm="100000">
                                          <p:val>
                                            <p:strVal val="#ppt_x"/>
                                          </p:val>
                                        </p:tav>
                                      </p:tavLst>
                                    </p:anim>
                                    <p:anim calcmode="lin" valueType="num">
                                      <p:cBhvr>
                                        <p:cTn id="17" dur="2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orando ante Jesus Eucaris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4" y="462766"/>
            <a:ext cx="8114673" cy="591227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94815" y="487919"/>
            <a:ext cx="7923162" cy="1754326"/>
          </a:xfrm>
          <a:prstGeom prst="rect">
            <a:avLst/>
          </a:prstGeom>
          <a:noFill/>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PE" sz="3600" dirty="0">
                <a:solidFill>
                  <a:srgbClr val="FFFF00"/>
                </a:solidFill>
                <a:effectLst>
                  <a:glow rad="101600">
                    <a:srgbClr val="421906">
                      <a:alpha val="60000"/>
                    </a:srgbClr>
                  </a:glow>
                  <a:outerShdw blurRad="50800" dist="38100" dir="10800000" algn="r" rotWithShape="0">
                    <a:prstClr val="black"/>
                  </a:outerShdw>
                </a:effectLst>
                <a:latin typeface="Matura MT Script Capitals" pitchFamily="66" charset="0"/>
              </a:rPr>
              <a:t>¿Le doy espacio al Señor para que su presencia en </a:t>
            </a:r>
            <a:r>
              <a:rPr lang="es-PE" sz="3600" dirty="0" smtClean="0">
                <a:solidFill>
                  <a:srgbClr val="FFFF00"/>
                </a:solidFill>
                <a:effectLst>
                  <a:glow rad="101600">
                    <a:srgbClr val="421906">
                      <a:alpha val="60000"/>
                    </a:srgbClr>
                  </a:glow>
                  <a:outerShdw blurRad="50800" dist="38100" dir="10800000" algn="r" rotWithShape="0">
                    <a:prstClr val="black"/>
                  </a:outerShdw>
                </a:effectLst>
                <a:latin typeface="Matura MT Script Capitals" pitchFamily="66" charset="0"/>
              </a:rPr>
              <a:t>mí, me </a:t>
            </a:r>
            <a:r>
              <a:rPr lang="es-PE" sz="3600" dirty="0">
                <a:solidFill>
                  <a:srgbClr val="FFFF00"/>
                </a:solidFill>
                <a:effectLst>
                  <a:glow rad="101600">
                    <a:srgbClr val="421906">
                      <a:alpha val="60000"/>
                    </a:srgbClr>
                  </a:glow>
                  <a:outerShdw blurRad="50800" dist="38100" dir="10800000" algn="r" rotWithShape="0">
                    <a:prstClr val="black"/>
                  </a:outerShdw>
                </a:effectLst>
                <a:latin typeface="Matura MT Script Capitals" pitchFamily="66" charset="0"/>
              </a:rPr>
              <a:t>transforme y me vivifique? </a:t>
            </a:r>
            <a:endParaRPr lang="es-ES" sz="3600" dirty="0">
              <a:solidFill>
                <a:srgbClr val="FFFF00"/>
              </a:solidFill>
              <a:effectLst>
                <a:glow rad="101600">
                  <a:srgbClr val="421906">
                    <a:alpha val="60000"/>
                  </a:srgbClr>
                </a:glow>
                <a:outerShdw blurRad="50800" dist="38100" dir="10800000" algn="r" rotWithShape="0">
                  <a:prstClr val="black"/>
                </a:outerShdw>
              </a:effectLst>
              <a:latin typeface="Matura MT Script Capitals" pitchFamily="66" charset="0"/>
            </a:endParaRPr>
          </a:p>
        </p:txBody>
      </p:sp>
    </p:spTree>
    <p:extLst>
      <p:ext uri="{BB962C8B-B14F-4D97-AF65-F5344CB8AC3E}">
        <p14:creationId xmlns:p14="http://schemas.microsoft.com/office/powerpoint/2010/main" val="236188379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ppt_x</p:attrName>
                                        </p:attrNameLst>
                                      </p:cBhvr>
                                      <p:tavLst>
                                        <p:tav tm="0">
                                          <p:val>
                                            <p:fltVal val="0.5"/>
                                          </p:val>
                                        </p:tav>
                                        <p:tav tm="100000">
                                          <p:val>
                                            <p:strVal val="#ppt_x"/>
                                          </p:val>
                                        </p:tav>
                                      </p:tavLst>
                                    </p:anim>
                                    <p:anim calcmode="lin" valueType="num">
                                      <p:cBhvr>
                                        <p:cTn id="10" dur="2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4" y="472134"/>
            <a:ext cx="8113690" cy="5915787"/>
          </a:xfrm>
          <a:prstGeom prst="rect">
            <a:avLst/>
          </a:prstGeom>
          <a:scene3d>
            <a:camera prst="orthographicFront"/>
            <a:lightRig rig="threePt" dir="t"/>
          </a:scene3d>
          <a:sp3d>
            <a:bevelT prst="convex"/>
          </a:sp3d>
        </p:spPr>
      </p:pic>
      <p:sp>
        <p:nvSpPr>
          <p:cNvPr id="4" name="3 CuadroTexto"/>
          <p:cNvSpPr txBox="1"/>
          <p:nvPr/>
        </p:nvSpPr>
        <p:spPr>
          <a:xfrm>
            <a:off x="723353" y="3525599"/>
            <a:ext cx="4222133" cy="2862322"/>
          </a:xfrm>
          <a:prstGeom prst="rect">
            <a:avLst/>
          </a:prstGeom>
          <a:noFill/>
          <a:effectLst>
            <a:softEdge rad="127000"/>
          </a:effectLst>
        </p:spPr>
        <p:txBody>
          <a:bodyPr wrap="square" rtlCol="0">
            <a:spAutoFit/>
          </a:bodyPr>
          <a:lstStyle/>
          <a:p>
            <a:pPr algn="ctr" fontAlgn="base">
              <a:spcBef>
                <a:spcPct val="0"/>
              </a:spcBef>
              <a:spcAft>
                <a:spcPct val="0"/>
              </a:spcAft>
            </a:pPr>
            <a:r>
              <a:rPr lang="es-PE" sz="3600" dirty="0">
                <a:solidFill>
                  <a:srgbClr val="FFFF71"/>
                </a:solidFill>
                <a:effectLst>
                  <a:glow rad="101600">
                    <a:srgbClr val="421906">
                      <a:alpha val="60000"/>
                    </a:srgbClr>
                  </a:glow>
                  <a:outerShdw blurRad="50800" dist="38100" dir="10800000" algn="r" rotWithShape="0">
                    <a:srgbClr val="421906"/>
                  </a:outerShdw>
                </a:effectLst>
                <a:latin typeface="Matura MT Script Capitals" pitchFamily="66" charset="0"/>
              </a:rPr>
              <a:t>¿Qué realidades de nuestro mundo están necesitando esa “vida” que Jesús le ofrece?</a:t>
            </a:r>
            <a:endParaRPr lang="es-ES" sz="3600" dirty="0">
              <a:solidFill>
                <a:srgbClr val="FFFF71"/>
              </a:solidFill>
              <a:effectLst>
                <a:glow rad="101600">
                  <a:srgbClr val="421906">
                    <a:alpha val="60000"/>
                  </a:srgbClr>
                </a:glow>
                <a:outerShdw blurRad="50800" dist="38100" dir="10800000" algn="r" rotWithShape="0">
                  <a:srgbClr val="421906"/>
                </a:outerShdw>
              </a:effectLst>
              <a:latin typeface="Matura MT Script Capitals" pitchFamily="66" charset="0"/>
            </a:endParaRPr>
          </a:p>
        </p:txBody>
      </p:sp>
    </p:spTree>
    <p:extLst>
      <p:ext uri="{BB962C8B-B14F-4D97-AF65-F5344CB8AC3E}">
        <p14:creationId xmlns:p14="http://schemas.microsoft.com/office/powerpoint/2010/main" val="57073496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para la Palabra de Dios en nuestra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10" y="479724"/>
            <a:ext cx="8185771" cy="59210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683718" y="3743456"/>
            <a:ext cx="8073916" cy="2492990"/>
          </a:xfrm>
          <a:prstGeom prst="rect">
            <a:avLst/>
          </a:prstGeom>
          <a:noFill/>
        </p:spPr>
        <p:txBody>
          <a:bodyPr wrap="square" rtlCol="0">
            <a:spAutoFit/>
          </a:bodyPr>
          <a:lstStyle/>
          <a:p>
            <a:pPr algn="ctr" fontAlgn="base">
              <a:spcBef>
                <a:spcPct val="0"/>
              </a:spcBef>
              <a:spcAft>
                <a:spcPct val="0"/>
              </a:spcAft>
            </a:pPr>
            <a:r>
              <a:rPr lang="es-PE" sz="2600" i="1" dirty="0">
                <a:solidFill>
                  <a:schemeClr val="bg1"/>
                </a:solidFill>
                <a:effectLst>
                  <a:glow rad="63500">
                    <a:schemeClr val="tx1">
                      <a:lumMod val="95000"/>
                      <a:lumOff val="5000"/>
                      <a:alpha val="40000"/>
                    </a:schemeClr>
                  </a:glow>
                  <a:outerShdw blurRad="50800" dist="38100" algn="l" rotWithShape="0">
                    <a:prstClr val="black"/>
                  </a:outerShdw>
                </a:effectLst>
                <a:latin typeface="Lucida Sans" panose="020B0602030504020204" pitchFamily="34" charset="0"/>
              </a:rPr>
              <a:t>Motivación: El Evangelio nos ha asegurado que “todos serán instruidos por Dios”. Y nosotros, en ambiente de oración, nos dejamos enseñar por él y nos ponemos a la escucha de su Palabra porque queremos aceptar con fe lo que es y lo que significa la persona de Jesús</a:t>
            </a:r>
            <a:r>
              <a:rPr lang="es-PE" sz="2600" i="1" dirty="0" smtClean="0">
                <a:solidFill>
                  <a:schemeClr val="bg1"/>
                </a:solidFill>
                <a:effectLst>
                  <a:glow rad="63500">
                    <a:schemeClr val="tx1">
                      <a:lumMod val="95000"/>
                      <a:lumOff val="5000"/>
                      <a:alpha val="40000"/>
                    </a:schemeClr>
                  </a:glow>
                  <a:outerShdw blurRad="50800" dist="38100" algn="l" rotWithShape="0">
                    <a:prstClr val="black"/>
                  </a:outerShdw>
                </a:effectLst>
                <a:latin typeface="Lucida Sans" panose="020B0602030504020204" pitchFamily="34" charset="0"/>
              </a:rPr>
              <a:t>.</a:t>
            </a:r>
            <a:endParaRPr lang="es-ES_tradnl" sz="2600" i="1" dirty="0">
              <a:solidFill>
                <a:schemeClr val="bg1"/>
              </a:solidFill>
              <a:effectLst>
                <a:glow rad="63500">
                  <a:schemeClr val="tx1">
                    <a:lumMod val="95000"/>
                    <a:lumOff val="5000"/>
                    <a:alpha val="40000"/>
                  </a:schemeClr>
                </a:glow>
                <a:outerShdw blurRad="50800" dist="38100" algn="l" rotWithShape="0">
                  <a:prstClr val="black"/>
                </a:outerShdw>
              </a:effectLst>
              <a:latin typeface="Lucida Sans" panose="020B0602030504020204" pitchFamily="34" charset="0"/>
            </a:endParaRPr>
          </a:p>
        </p:txBody>
      </p:sp>
      <p:sp>
        <p:nvSpPr>
          <p:cNvPr id="12" name="WordArt 2" descr="Bolsa de papel"/>
          <p:cNvSpPr>
            <a:spLocks noChangeArrowheads="1" noChangeShapeType="1" noTextEdit="1"/>
          </p:cNvSpPr>
          <p:nvPr/>
        </p:nvSpPr>
        <p:spPr bwMode="auto">
          <a:xfrm>
            <a:off x="822891" y="918592"/>
            <a:ext cx="3168352" cy="998240"/>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endParaRPr lang="es-ES" sz="1200" dirty="0">
              <a:solidFill>
                <a:srgbClr val="FFFF00"/>
              </a:solidFill>
              <a:latin typeface="Matura MT Script Capitals" pitchFamily="66" charset="0"/>
            </a:endParaRPr>
          </a:p>
          <a:p>
            <a:pPr algn="ctr" fontAlgn="base">
              <a:spcBef>
                <a:spcPct val="0"/>
              </a:spcBef>
              <a:spcAft>
                <a:spcPct val="0"/>
              </a:spcAft>
            </a:pPr>
            <a:endParaRPr lang="es-PE" sz="1200" kern="10" dirty="0">
              <a:solidFill>
                <a:srgbClr val="FFFF00"/>
              </a:solidFill>
              <a:latin typeface="Matura MT Script Capitals" pitchFamily="66" charset="0"/>
            </a:endParaRPr>
          </a:p>
        </p:txBody>
      </p:sp>
      <p:sp>
        <p:nvSpPr>
          <p:cNvPr id="11" name="Rectángulo redondeado 10"/>
          <p:cNvSpPr>
            <a:spLocks noChangeArrowheads="1"/>
          </p:cNvSpPr>
          <p:nvPr/>
        </p:nvSpPr>
        <p:spPr bwMode="auto">
          <a:xfrm>
            <a:off x="593565" y="505483"/>
            <a:ext cx="2936146" cy="771525"/>
          </a:xfrm>
          <a:prstGeom prst="roundRect">
            <a:avLst>
              <a:gd name="adj" fmla="val 16667"/>
            </a:avLst>
          </a:prstGeom>
          <a:solidFill>
            <a:srgbClr val="9EDD97"/>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1400" b="1" dirty="0">
                <a:solidFill>
                  <a:prstClr val="black"/>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ORATIO</a:t>
            </a:r>
            <a:endParaRPr lang="es-PE" sz="1400" b="1" dirty="0">
              <a:solidFill>
                <a:prstClr val="black"/>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fontAlgn="base">
              <a:spcBef>
                <a:spcPct val="0"/>
              </a:spcBef>
            </a:pPr>
            <a:r>
              <a:rPr lang="es-ES_tradnl" sz="1400" b="1" dirty="0">
                <a:solidFill>
                  <a:srgbClr val="880000"/>
                </a:solidFill>
                <a:latin typeface="Times New Roman" panose="02020603050405020304" pitchFamily="18" charset="0"/>
                <a:ea typeface="Times New Roman" panose="02020603050405020304" pitchFamily="18" charset="0"/>
              </a:rPr>
              <a:t>¿Qué le digo al Señor motivado por su Palabra?</a:t>
            </a:r>
            <a:endParaRPr lang="es-PE" sz="200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7327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1+#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 y="449151"/>
            <a:ext cx="8143157" cy="596452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24324" y="5236590"/>
            <a:ext cx="8229322" cy="1015663"/>
          </a:xfrm>
          <a:prstGeom prst="rect">
            <a:avLst/>
          </a:prstGeom>
          <a:noFill/>
        </p:spPr>
        <p:txBody>
          <a:bodyPr wrap="square" rtlCol="0">
            <a:spAutoFit/>
          </a:bodyPr>
          <a:lstStyle/>
          <a:p>
            <a:pPr algn="ctr" fontAlgn="base">
              <a:spcBef>
                <a:spcPct val="0"/>
              </a:spcBef>
              <a:spcAft>
                <a:spcPct val="0"/>
              </a:spcAft>
            </a:pPr>
            <a:r>
              <a:rPr lang="es-PE" sz="2000" dirty="0">
                <a:solidFill>
                  <a:srgbClr val="FFFF00"/>
                </a:solidFill>
                <a:effectLst>
                  <a:glow rad="101600">
                    <a:srgbClr val="482400">
                      <a:alpha val="60000"/>
                    </a:srgbClr>
                  </a:glow>
                  <a:outerShdw blurRad="38100" dist="38100" dir="2700000" algn="tl">
                    <a:srgbClr val="000000">
                      <a:alpha val="43137"/>
                    </a:srgbClr>
                  </a:outerShdw>
                </a:effectLst>
                <a:latin typeface="Script MT Bold" pitchFamily="66" charset="0"/>
              </a:rPr>
              <a:t>•	Luego de un tiempo de oración personal, podemos compartir en voz alta nuestra oración, siempre dirigiéndonos a Dios mediante la alabanza, la acción de gracias o la súplica confiada.</a:t>
            </a:r>
            <a:endParaRPr lang="es-ES" sz="2000" dirty="0">
              <a:solidFill>
                <a:srgbClr val="FFFF00"/>
              </a:solidFill>
              <a:effectLst>
                <a:glow rad="101600">
                  <a:srgbClr val="482400">
                    <a:alpha val="60000"/>
                  </a:srgbClr>
                </a:glow>
                <a:outerShdw blurRad="38100" dist="38100" dir="2700000" algn="tl">
                  <a:srgbClr val="000000">
                    <a:alpha val="43137"/>
                  </a:srgbClr>
                </a:outerShdw>
              </a:effectLst>
              <a:latin typeface="Script MT Bold" pitchFamily="66" charset="0"/>
            </a:endParaRPr>
          </a:p>
        </p:txBody>
      </p:sp>
    </p:spTree>
    <p:extLst>
      <p:ext uri="{BB962C8B-B14F-4D97-AF65-F5344CB8AC3E}">
        <p14:creationId xmlns:p14="http://schemas.microsoft.com/office/powerpoint/2010/main" val="31822717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1200" decel="50000">
                                          <p:stCondLst>
                                            <p:cond delay="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800">
                                          <p:stCondLst>
                                            <p:cond delay="1200"/>
                                          </p:stCondLst>
                                        </p:cTn>
                                        <p:tgtEl>
                                          <p:spTgt spid="4"/>
                                        </p:tgtEl>
                                        <p:attrNameLst>
                                          <p:attrName>ppt_x</p:attrName>
                                        </p:attrNameLst>
                                      </p:cBhvr>
                                      <p:tavLst>
                                        <p:tav tm="0">
                                          <p:val>
                                            <p:strVal val="ppt_x"/>
                                          </p:val>
                                        </p:tav>
                                        <p:tav tm="100000">
                                          <p:val>
                                            <p:strVal val="ppt_x"/>
                                          </p:val>
                                        </p:tav>
                                      </p:tavLst>
                                    </p:anim>
                                    <p:anim calcmode="lin" valueType="num">
                                      <p:cBhvr>
                                        <p:cTn id="13" dur="1200" decel="50000">
                                          <p:stCondLst>
                                            <p:cond delay="0"/>
                                          </p:stCondLst>
                                        </p:cTn>
                                        <p:tgtEl>
                                          <p:spTgt spid="4"/>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800">
                                          <p:stCondLst>
                                            <p:cond delay="1200"/>
                                          </p:stCondLst>
                                        </p:cTn>
                                        <p:tgtEl>
                                          <p:spTgt spid="4"/>
                                        </p:tgtEl>
                                        <p:attrNameLst>
                                          <p:attrName>ppt_y</p:attrName>
                                        </p:attrNameLst>
                                      </p:cBhvr>
                                      <p:tavLst>
                                        <p:tav tm="0">
                                          <p:val>
                                            <p:strVal val="ppt_y"/>
                                          </p:val>
                                        </p:tav>
                                        <p:tav tm="100000">
                                          <p:val>
                                            <p:strVal val="ppt_y"/>
                                          </p:val>
                                        </p:tav>
                                      </p:tavLst>
                                    </p:anim>
                                    <p:animEffect transition="out" filter="fade">
                                      <p:cBhvr>
                                        <p:cTn id="15" dur="200">
                                          <p:stCondLst>
                                            <p:cond delay="1800"/>
                                          </p:stCondLst>
                                        </p:cTn>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sultado de imagen para Bendigo al SeÃ±or en todo momento"/>
          <p:cNvPicPr>
            <a:picLocks noChangeAspect="1" noChangeArrowheads="1"/>
          </p:cNvPicPr>
          <p:nvPr/>
        </p:nvPicPr>
        <p:blipFill rotWithShape="1">
          <a:blip r:embed="rId2">
            <a:extLst>
              <a:ext uri="{28A0092B-C50C-407E-A947-70E740481C1C}">
                <a14:useLocalDpi xmlns:a14="http://schemas.microsoft.com/office/drawing/2010/main" val="0"/>
              </a:ext>
            </a:extLst>
          </a:blip>
          <a:srcRect t="12304" b="14681"/>
          <a:stretch/>
        </p:blipFill>
        <p:spPr bwMode="auto">
          <a:xfrm>
            <a:off x="545413" y="488004"/>
            <a:ext cx="8104689" cy="59256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405685" y="35946"/>
            <a:ext cx="2388795" cy="12003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fontAlgn="base">
              <a:spcBef>
                <a:spcPct val="0"/>
              </a:spcBef>
              <a:spcAft>
                <a:spcPct val="0"/>
              </a:spcAft>
            </a:pPr>
            <a:r>
              <a:rPr lang="ca-ES" sz="3600" i="1" dirty="0">
                <a:solidFill>
                  <a:srgbClr val="C00000"/>
                </a:solidFill>
                <a:latin typeface="Calibri" pitchFamily="34" charset="0"/>
                <a:cs typeface="Calibri" pitchFamily="34" charset="0"/>
              </a:rPr>
              <a:t> </a:t>
            </a:r>
            <a:r>
              <a:rPr lang="ca-ES" sz="4000" b="1" i="1" dirty="0" err="1">
                <a:solidFill>
                  <a:srgbClr val="FFFF00"/>
                </a:solidFill>
                <a:latin typeface="Calibri" pitchFamily="34" charset="0"/>
                <a:cs typeface="Calibri" pitchFamily="34" charset="0"/>
              </a:rPr>
              <a:t>Salmo</a:t>
            </a:r>
            <a:r>
              <a:rPr lang="ca-ES" sz="4000" b="1" i="1" dirty="0">
                <a:solidFill>
                  <a:srgbClr val="FFFF00"/>
                </a:solidFill>
                <a:latin typeface="Calibri" pitchFamily="34" charset="0"/>
                <a:cs typeface="Calibri" pitchFamily="34" charset="0"/>
              </a:rPr>
              <a:t> </a:t>
            </a:r>
            <a:r>
              <a:rPr lang="ca-ES" sz="1400" b="1" i="1" dirty="0">
                <a:solidFill>
                  <a:srgbClr val="FFFF00"/>
                </a:solidFill>
                <a:latin typeface="Calibri" pitchFamily="34" charset="0"/>
                <a:cs typeface="Calibri" pitchFamily="34" charset="0"/>
              </a:rPr>
              <a:t> </a:t>
            </a:r>
            <a:r>
              <a:rPr lang="ca-ES" b="1" i="1" dirty="0">
                <a:solidFill>
                  <a:srgbClr val="FFFF00"/>
                </a:solidFill>
                <a:latin typeface="Calibri" pitchFamily="34" charset="0"/>
                <a:cs typeface="Calibri" pitchFamily="34" charset="0"/>
              </a:rPr>
              <a:t>33</a:t>
            </a:r>
            <a:r>
              <a:rPr lang="ca-ES" sz="7200" b="1" i="1" dirty="0">
                <a:solidFill>
                  <a:srgbClr val="FFFF00"/>
                </a:solidFill>
                <a:latin typeface="Calibri" pitchFamily="34" charset="0"/>
                <a:cs typeface="Calibri" pitchFamily="34" charset="0"/>
              </a:rPr>
              <a:t> </a:t>
            </a:r>
          </a:p>
        </p:txBody>
      </p:sp>
      <p:sp>
        <p:nvSpPr>
          <p:cNvPr id="14340" name="Text Box 4"/>
          <p:cNvSpPr txBox="1">
            <a:spLocks noChangeArrowheads="1"/>
          </p:cNvSpPr>
          <p:nvPr/>
        </p:nvSpPr>
        <p:spPr bwMode="auto">
          <a:xfrm>
            <a:off x="746976" y="5615189"/>
            <a:ext cx="7346716" cy="584775"/>
          </a:xfrm>
          <a:prstGeom prst="rect">
            <a:avLst/>
          </a:prstGeom>
          <a:noFill/>
          <a:ln>
            <a:noFill/>
          </a:ln>
          <a:effectLst>
            <a:outerShdw dist="35921" dir="2700000" algn="ctr" rotWithShape="0">
              <a:srgbClr val="BF0B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ctr" fontAlgn="base">
              <a:spcBef>
                <a:spcPct val="0"/>
              </a:spcBef>
              <a:spcAft>
                <a:spcPct val="0"/>
              </a:spcAft>
            </a:pPr>
            <a:r>
              <a:rPr lang="ca-ES" i="1" dirty="0" smtClean="0">
                <a:solidFill>
                  <a:srgbClr val="FFFF00"/>
                </a:solidFill>
                <a:latin typeface="Futura Md BT" panose="020B0602020204020303" pitchFamily="34" charset="0"/>
              </a:rPr>
              <a:t>Gusten </a:t>
            </a:r>
            <a:r>
              <a:rPr lang="ca-ES" i="1" dirty="0">
                <a:solidFill>
                  <a:srgbClr val="FFFF00"/>
                </a:solidFill>
                <a:latin typeface="Futura Md BT" panose="020B0602020204020303" pitchFamily="34" charset="0"/>
              </a:rPr>
              <a:t>y </a:t>
            </a:r>
            <a:r>
              <a:rPr lang="ca-ES" i="1" dirty="0" err="1" smtClean="0">
                <a:solidFill>
                  <a:srgbClr val="FFFF00"/>
                </a:solidFill>
                <a:latin typeface="Futura Md BT" panose="020B0602020204020303" pitchFamily="34" charset="0"/>
              </a:rPr>
              <a:t>vean</a:t>
            </a:r>
            <a:r>
              <a:rPr lang="ca-ES" i="1" dirty="0" smtClean="0">
                <a:solidFill>
                  <a:srgbClr val="FFFF00"/>
                </a:solidFill>
                <a:latin typeface="Futura Md BT" panose="020B0602020204020303" pitchFamily="34" charset="0"/>
              </a:rPr>
              <a:t> </a:t>
            </a:r>
            <a:r>
              <a:rPr lang="ca-ES" i="1" dirty="0" err="1">
                <a:solidFill>
                  <a:srgbClr val="FFFF00"/>
                </a:solidFill>
                <a:latin typeface="Futura Md BT" panose="020B0602020204020303" pitchFamily="34" charset="0"/>
              </a:rPr>
              <a:t>qué</a:t>
            </a:r>
            <a:r>
              <a:rPr lang="ca-ES" i="1" dirty="0">
                <a:solidFill>
                  <a:srgbClr val="FFFF00"/>
                </a:solidFill>
                <a:latin typeface="Futura Md BT" panose="020B0602020204020303" pitchFamily="34" charset="0"/>
              </a:rPr>
              <a:t> </a:t>
            </a:r>
            <a:r>
              <a:rPr lang="ca-ES" i="1" dirty="0" err="1" smtClean="0">
                <a:solidFill>
                  <a:srgbClr val="FFFF00"/>
                </a:solidFill>
                <a:latin typeface="Futura Md BT" panose="020B0602020204020303" pitchFamily="34" charset="0"/>
              </a:rPr>
              <a:t>bueno</a:t>
            </a:r>
            <a:r>
              <a:rPr lang="ca-ES" i="1" dirty="0" smtClean="0">
                <a:solidFill>
                  <a:srgbClr val="FFFF00"/>
                </a:solidFill>
                <a:latin typeface="Futura Md BT" panose="020B0602020204020303" pitchFamily="34" charset="0"/>
              </a:rPr>
              <a:t> es </a:t>
            </a:r>
            <a:r>
              <a:rPr lang="ca-ES" i="1" dirty="0">
                <a:solidFill>
                  <a:srgbClr val="FFFF00"/>
                </a:solidFill>
                <a:latin typeface="Futura Md BT" panose="020B0602020204020303" pitchFamily="34" charset="0"/>
              </a:rPr>
              <a:t>el Señor.</a:t>
            </a:r>
          </a:p>
        </p:txBody>
      </p:sp>
      <p:sp>
        <p:nvSpPr>
          <p:cNvPr id="14341" name="Text Box 5"/>
          <p:cNvSpPr txBox="1">
            <a:spLocks noChangeArrowheads="1"/>
          </p:cNvSpPr>
          <p:nvPr/>
        </p:nvSpPr>
        <p:spPr bwMode="auto">
          <a:xfrm>
            <a:off x="4597758" y="473828"/>
            <a:ext cx="4186834" cy="3539430"/>
          </a:xfrm>
          <a:prstGeom prst="rect">
            <a:avLst/>
          </a:prstGeom>
          <a:noFill/>
          <a:ln>
            <a:noFill/>
          </a:ln>
          <a:effectLst/>
          <a:extLst/>
        </p:spPr>
        <p:txBody>
          <a:bodyPr wrap="square">
            <a:spAutoFit/>
          </a:bodyPr>
          <a:lstStyle/>
          <a:p>
            <a:pPr algn="ctr" fontAlgn="base">
              <a:spcBef>
                <a:spcPct val="0"/>
              </a:spcBef>
              <a:spcAft>
                <a:spcPct val="0"/>
              </a:spcAft>
              <a:defRPr/>
            </a:pPr>
            <a:r>
              <a:rPr lang="ca-ES" sz="2800" dirty="0">
                <a:solidFill>
                  <a:srgbClr val="FFFF00"/>
                </a:solidFill>
                <a:effectLst>
                  <a:glow rad="63500">
                    <a:schemeClr val="accent4">
                      <a:satMod val="175000"/>
                      <a:alpha val="40000"/>
                    </a:schemeClr>
                  </a:glow>
                  <a:outerShdw blurRad="50800" dist="38100" algn="l" rotWithShape="0">
                    <a:prstClr val="black">
                      <a:alpha val="75000"/>
                    </a:prstClr>
                  </a:outerShdw>
                </a:effectLst>
                <a:latin typeface="Futura Md BT" panose="020B0602020204020303" pitchFamily="34" charset="0"/>
              </a:rPr>
              <a:t> </a:t>
            </a:r>
            <a:r>
              <a:rPr lang="es-ES" sz="2800" i="1" dirty="0">
                <a:solidFill>
                  <a:srgbClr val="FFFF00"/>
                </a:solidFill>
                <a:effectLst>
                  <a:glow rad="63500">
                    <a:schemeClr val="accent4">
                      <a:satMod val="175000"/>
                      <a:alpha val="40000"/>
                    </a:schemeClr>
                  </a:glow>
                  <a:outerShdw blurRad="50800" dist="38100" algn="l" rotWithShape="0">
                    <a:prstClr val="black">
                      <a:alpha val="75000"/>
                    </a:prstClr>
                  </a:outerShdw>
                </a:effectLst>
                <a:latin typeface="Futura Md BT" panose="020B0602020204020303" pitchFamily="34" charset="0"/>
                <a:cs typeface="Times New Roman" pitchFamily="18" charset="0"/>
              </a:rPr>
              <a:t>Bendigo al Señor en todo momento,</a:t>
            </a:r>
            <a:br>
              <a:rPr lang="es-ES" sz="2800" i="1" dirty="0">
                <a:solidFill>
                  <a:srgbClr val="FFFF00"/>
                </a:solidFill>
                <a:effectLst>
                  <a:glow rad="63500">
                    <a:schemeClr val="accent4">
                      <a:satMod val="175000"/>
                      <a:alpha val="40000"/>
                    </a:schemeClr>
                  </a:glow>
                  <a:outerShdw blurRad="50800" dist="38100" algn="l" rotWithShape="0">
                    <a:prstClr val="black">
                      <a:alpha val="75000"/>
                    </a:prstClr>
                  </a:outerShdw>
                </a:effectLst>
                <a:latin typeface="Futura Md BT" panose="020B0602020204020303" pitchFamily="34" charset="0"/>
                <a:cs typeface="Times New Roman" pitchFamily="18" charset="0"/>
              </a:rPr>
            </a:br>
            <a:r>
              <a:rPr lang="es-ES" sz="2800" i="1" dirty="0">
                <a:solidFill>
                  <a:srgbClr val="FFFF00"/>
                </a:solidFill>
                <a:effectLst>
                  <a:glow rad="63500">
                    <a:schemeClr val="accent4">
                      <a:satMod val="175000"/>
                      <a:alpha val="40000"/>
                    </a:schemeClr>
                  </a:glow>
                  <a:outerShdw blurRad="50800" dist="38100" algn="l" rotWithShape="0">
                    <a:prstClr val="black">
                      <a:alpha val="75000"/>
                    </a:prstClr>
                  </a:outerShdw>
                </a:effectLst>
                <a:latin typeface="Futura Md BT" panose="020B0602020204020303" pitchFamily="34" charset="0"/>
                <a:cs typeface="Times New Roman" pitchFamily="18" charset="0"/>
              </a:rPr>
              <a:t>su alabanza está siempre en mi boca.</a:t>
            </a:r>
            <a:br>
              <a:rPr lang="es-ES" sz="2800" i="1" dirty="0">
                <a:solidFill>
                  <a:srgbClr val="FFFF00"/>
                </a:solidFill>
                <a:effectLst>
                  <a:glow rad="63500">
                    <a:schemeClr val="accent4">
                      <a:satMod val="175000"/>
                      <a:alpha val="40000"/>
                    </a:schemeClr>
                  </a:glow>
                  <a:outerShdw blurRad="50800" dist="38100" algn="l" rotWithShape="0">
                    <a:prstClr val="black">
                      <a:alpha val="75000"/>
                    </a:prstClr>
                  </a:outerShdw>
                </a:effectLst>
                <a:latin typeface="Futura Md BT" panose="020B0602020204020303" pitchFamily="34" charset="0"/>
                <a:cs typeface="Times New Roman" pitchFamily="18" charset="0"/>
              </a:rPr>
            </a:br>
            <a:r>
              <a:rPr lang="es-ES" sz="2800" i="1" dirty="0">
                <a:solidFill>
                  <a:srgbClr val="FFFF00"/>
                </a:solidFill>
                <a:effectLst>
                  <a:glow rad="63500">
                    <a:schemeClr val="accent4">
                      <a:satMod val="175000"/>
                      <a:alpha val="40000"/>
                    </a:schemeClr>
                  </a:glow>
                  <a:outerShdw blurRad="50800" dist="38100" algn="l" rotWithShape="0">
                    <a:prstClr val="black">
                      <a:alpha val="75000"/>
                    </a:prstClr>
                  </a:outerShdw>
                </a:effectLst>
                <a:latin typeface="Futura Md BT" panose="020B0602020204020303" pitchFamily="34" charset="0"/>
                <a:cs typeface="Times New Roman" pitchFamily="18" charset="0"/>
              </a:rPr>
              <a:t>Mi alma se gloría en el </a:t>
            </a:r>
            <a:r>
              <a:rPr lang="es-ES" sz="2800" i="1" dirty="0" smtClean="0">
                <a:solidFill>
                  <a:srgbClr val="FFFF00"/>
                </a:solidFill>
                <a:effectLst>
                  <a:glow rad="63500">
                    <a:schemeClr val="accent4">
                      <a:satMod val="175000"/>
                      <a:alpha val="40000"/>
                    </a:schemeClr>
                  </a:glow>
                  <a:outerShdw blurRad="50800" dist="38100" algn="l" rotWithShape="0">
                    <a:prstClr val="black">
                      <a:alpha val="75000"/>
                    </a:prstClr>
                  </a:outerShdw>
                </a:effectLst>
                <a:latin typeface="Futura Md BT" panose="020B0602020204020303" pitchFamily="34" charset="0"/>
                <a:cs typeface="Times New Roman" pitchFamily="18" charset="0"/>
              </a:rPr>
              <a:t>Señor: que </a:t>
            </a:r>
            <a:r>
              <a:rPr lang="es-ES" sz="2800" i="1" dirty="0">
                <a:solidFill>
                  <a:srgbClr val="FFFF00"/>
                </a:solidFill>
                <a:effectLst>
                  <a:glow rad="63500">
                    <a:schemeClr val="accent4">
                      <a:satMod val="175000"/>
                      <a:alpha val="40000"/>
                    </a:schemeClr>
                  </a:glow>
                  <a:outerShdw blurRad="50800" dist="38100" algn="l" rotWithShape="0">
                    <a:prstClr val="black">
                      <a:alpha val="75000"/>
                    </a:prstClr>
                  </a:outerShdw>
                </a:effectLst>
                <a:latin typeface="Futura Md BT" panose="020B0602020204020303" pitchFamily="34" charset="0"/>
                <a:cs typeface="Times New Roman" pitchFamily="18" charset="0"/>
              </a:rPr>
              <a:t>los humildes lo escuchen y se alegren. </a:t>
            </a:r>
            <a:endParaRPr lang="ca-ES" sz="2800" i="1" dirty="0">
              <a:solidFill>
                <a:srgbClr val="FFFF00"/>
              </a:solidFill>
              <a:effectLst>
                <a:glow rad="63500">
                  <a:schemeClr val="accent4">
                    <a:satMod val="175000"/>
                    <a:alpha val="40000"/>
                  </a:schemeClr>
                </a:glow>
                <a:outerShdw blurRad="50800" dist="38100" algn="l" rotWithShape="0">
                  <a:prstClr val="black">
                    <a:alpha val="75000"/>
                  </a:prstClr>
                </a:outerShdw>
              </a:effectLst>
              <a:latin typeface="Futura Md BT" panose="020B0602020204020303" pitchFamily="34" charset="0"/>
              <a:cs typeface="Times New Roman" pitchFamily="18" charset="0"/>
            </a:endParaRPr>
          </a:p>
        </p:txBody>
      </p:sp>
    </p:spTree>
    <p:extLst>
      <p:ext uri="{BB962C8B-B14F-4D97-AF65-F5344CB8AC3E}">
        <p14:creationId xmlns:p14="http://schemas.microsoft.com/office/powerpoint/2010/main" val="283025532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250" fill="hold"/>
                                        <p:tgtEl>
                                          <p:spTgt spid="14341"/>
                                        </p:tgtEl>
                                        <p:attrNameLst>
                                          <p:attrName>ppt_x</p:attrName>
                                        </p:attrNameLst>
                                      </p:cBhvr>
                                      <p:tavLst>
                                        <p:tav tm="0">
                                          <p:val>
                                            <p:strVal val="0-#ppt_w/2"/>
                                          </p:val>
                                        </p:tav>
                                        <p:tav tm="100000">
                                          <p:val>
                                            <p:strVal val="#ppt_x"/>
                                          </p:val>
                                        </p:tav>
                                      </p:tavLst>
                                    </p:anim>
                                    <p:anim calcmode="lin" valueType="num">
                                      <p:cBhvr additive="base">
                                        <p:cTn id="8" dur="1250" fill="hold"/>
                                        <p:tgtEl>
                                          <p:spTgt spid="14341"/>
                                        </p:tgtEl>
                                        <p:attrNameLst>
                                          <p:attrName>ppt_y</p:attrName>
                                        </p:attrNameLst>
                                      </p:cBhvr>
                                      <p:tavLst>
                                        <p:tav tm="0">
                                          <p:val>
                                            <p:strVal val="1+#ppt_h/2"/>
                                          </p:val>
                                        </p:tav>
                                        <p:tav tm="100000">
                                          <p:val>
                                            <p:strVal val="#ppt_y"/>
                                          </p:val>
                                        </p:tav>
                                      </p:tavLst>
                                    </p:anim>
                                  </p:childTnLst>
                                </p:cTn>
                              </p:par>
                            </p:childTnLst>
                          </p:cTn>
                        </p:par>
                        <p:par>
                          <p:cTn id="9" fill="hold">
                            <p:stCondLst>
                              <p:cond delay="1575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1250" fill="hold"/>
                                        <p:tgtEl>
                                          <p:spTgt spid="14340"/>
                                        </p:tgtEl>
                                        <p:attrNameLst>
                                          <p:attrName>ppt_x</p:attrName>
                                        </p:attrNameLst>
                                      </p:cBhvr>
                                      <p:tavLst>
                                        <p:tav tm="0">
                                          <p:val>
                                            <p:strVal val="0-#ppt_w/2"/>
                                          </p:val>
                                        </p:tav>
                                        <p:tav tm="100000">
                                          <p:val>
                                            <p:strVal val="#ppt_x"/>
                                          </p:val>
                                        </p:tav>
                                      </p:tavLst>
                                    </p:anim>
                                    <p:anim calcmode="lin" valueType="num">
                                      <p:cBhvr additive="base">
                                        <p:cTn id="13" dur="125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lh3.googleusercontent.com/7f0SrOmH0CjR79IT4rd3w-7HFPvQR8_Pe8mBNpqG6fH6qX79di67dzKeTSaEHPWdmMzy8eF5sXAWJ7h0A2SNgxpcXIkQmR5NnnOR1cy2itqVTlyOhB67pzaSU-BzjsEN1vOrTj7sQ5JJWqP-9NGkSRdc-K8-99MgUjlxZ58wRbWuzaVlSBpR7yxiryohLarbyWQBkQuXxHoEzzSOZumNey3F4_obdgsvTRmEZphjEwnZ6UeCfVFHTb5Iz0O_x5_lr_cznR-Sy88b0HkH6hBnRGzIxrxLpYIeTiL5QEr3vgDBFKKhKcw9TXU_vmfBGBmOg3azM64-rk5kswczqlZiNsYD24foTbBp-dp9SPdtBW9v5FLzDJDZdJbMw0mD6ZCrnLNkKcpbDI6zF-eenglePoALQaF8CvRI72o1MmQbb2QLPvi9Hjlxak7HLfa2z7MSSVWwqotNkEzNQqi2o58J7hmKFrx03-8V7jUvoQQLSa7HaYhGO4_CQNasElIvEOKbrz8AtMEe0nWwedKduCTkNVsc0bZoc2B4hQPLyAXS1wAiW9uTnTsfR4R3WVekVKgqfQOAY2A-4w697vL-T4mHEGw0v3RxwyuqkcJN_leQ=w1129-h635-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42" y="456172"/>
            <a:ext cx="8114022" cy="5957507"/>
          </a:xfrm>
          <a:prstGeom prst="rect">
            <a:avLst/>
          </a:prstGeom>
          <a:noFill/>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606106" y="4000059"/>
            <a:ext cx="8049858" cy="1815882"/>
          </a:xfrm>
          <a:prstGeom prst="rect">
            <a:avLst/>
          </a:prstGeom>
          <a:noFill/>
          <a:ln>
            <a:noFill/>
          </a:ln>
          <a:effectLst/>
          <a:extLst/>
        </p:spPr>
        <p:txBody>
          <a:bodyPr wrap="square">
            <a:spAutoFit/>
          </a:bodyPr>
          <a:lstStyle/>
          <a:p>
            <a:pPr algn="ctr" fontAlgn="base">
              <a:spcBef>
                <a:spcPct val="0"/>
              </a:spcBef>
              <a:spcAft>
                <a:spcPct val="0"/>
              </a:spcAft>
              <a:defRPr/>
            </a:pP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Proclamen </a:t>
            </a:r>
            <a:r>
              <a:rPr lang="ca-ES" sz="2800" b="1" dirty="0" err="1" smtClean="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conmigo</a:t>
            </a:r>
            <a:r>
              <a:rPr lang="ca-ES" sz="2800" b="1" dirty="0" smtClean="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la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grandeza</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del Señor,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ensalcemos</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juntos</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su</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nombre.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Yo</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consulté</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al Señor, y me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respondió</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me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libró</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de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todas</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mis </a:t>
            </a:r>
            <a:r>
              <a:rPr lang="ca-ES" sz="2800" b="1" dirty="0" err="1">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ansias</a:t>
            </a:r>
            <a:r>
              <a:rPr lang="ca-ES" sz="2800" b="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a:t>
            </a:r>
            <a:endParaRPr lang="ca-ES" sz="2800" b="1" i="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endParaRPr>
          </a:p>
        </p:txBody>
      </p:sp>
      <p:sp>
        <p:nvSpPr>
          <p:cNvPr id="6" name="Text Box 4"/>
          <p:cNvSpPr txBox="1">
            <a:spLocks noChangeArrowheads="1"/>
          </p:cNvSpPr>
          <p:nvPr/>
        </p:nvSpPr>
        <p:spPr bwMode="auto">
          <a:xfrm>
            <a:off x="179512" y="5733256"/>
            <a:ext cx="8424936" cy="584775"/>
          </a:xfrm>
          <a:prstGeom prst="rect">
            <a:avLst/>
          </a:prstGeom>
          <a:noFill/>
          <a:ln>
            <a:noFill/>
          </a:ln>
          <a:effectLst>
            <a:outerShdw dist="35921" dir="2700000" algn="ctr" rotWithShape="0">
              <a:srgbClr val="BF0B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ctr" fontAlgn="base">
              <a:spcBef>
                <a:spcPct val="0"/>
              </a:spcBef>
              <a:spcAft>
                <a:spcPct val="0"/>
              </a:spcAft>
            </a:pPr>
            <a:r>
              <a:rPr lang="ca-ES" i="1" dirty="0" smtClean="0">
                <a:solidFill>
                  <a:srgbClr val="FFFF00"/>
                </a:solidFill>
                <a:latin typeface="Futura Md BT" panose="020B0602020204020303" pitchFamily="34" charset="0"/>
              </a:rPr>
              <a:t>Gusten </a:t>
            </a:r>
            <a:r>
              <a:rPr lang="ca-ES" i="1" dirty="0">
                <a:solidFill>
                  <a:srgbClr val="FFFF00"/>
                </a:solidFill>
                <a:latin typeface="Futura Md BT" panose="020B0602020204020303" pitchFamily="34" charset="0"/>
              </a:rPr>
              <a:t>y </a:t>
            </a:r>
            <a:r>
              <a:rPr lang="ca-ES" i="1" dirty="0" err="1" smtClean="0">
                <a:solidFill>
                  <a:srgbClr val="FFFF00"/>
                </a:solidFill>
                <a:latin typeface="Futura Md BT" panose="020B0602020204020303" pitchFamily="34" charset="0"/>
              </a:rPr>
              <a:t>vean</a:t>
            </a:r>
            <a:r>
              <a:rPr lang="ca-ES" i="1" dirty="0" smtClean="0">
                <a:solidFill>
                  <a:srgbClr val="FFFF00"/>
                </a:solidFill>
                <a:latin typeface="Futura Md BT" panose="020B0602020204020303" pitchFamily="34" charset="0"/>
              </a:rPr>
              <a:t> </a:t>
            </a:r>
            <a:r>
              <a:rPr lang="ca-ES" i="1" dirty="0" err="1">
                <a:solidFill>
                  <a:srgbClr val="FFFF00"/>
                </a:solidFill>
                <a:latin typeface="Futura Md BT" panose="020B0602020204020303" pitchFamily="34" charset="0"/>
              </a:rPr>
              <a:t>qué</a:t>
            </a:r>
            <a:r>
              <a:rPr lang="ca-ES" i="1" dirty="0">
                <a:solidFill>
                  <a:srgbClr val="FFFF00"/>
                </a:solidFill>
                <a:latin typeface="Futura Md BT" panose="020B0602020204020303" pitchFamily="34" charset="0"/>
              </a:rPr>
              <a:t> </a:t>
            </a:r>
            <a:r>
              <a:rPr lang="ca-ES" i="1" dirty="0" smtClean="0">
                <a:solidFill>
                  <a:srgbClr val="FFFF00"/>
                </a:solidFill>
                <a:latin typeface="Futura Md BT" panose="020B0602020204020303" pitchFamily="34" charset="0"/>
              </a:rPr>
              <a:t>Bueno es </a:t>
            </a:r>
            <a:r>
              <a:rPr lang="ca-ES" i="1" dirty="0">
                <a:solidFill>
                  <a:srgbClr val="FFFF00"/>
                </a:solidFill>
                <a:latin typeface="Futura Md BT" panose="020B0602020204020303" pitchFamily="34" charset="0"/>
              </a:rPr>
              <a:t>el Señor.</a:t>
            </a:r>
          </a:p>
        </p:txBody>
      </p:sp>
    </p:spTree>
    <p:extLst>
      <p:ext uri="{BB962C8B-B14F-4D97-AF65-F5344CB8AC3E}">
        <p14:creationId xmlns:p14="http://schemas.microsoft.com/office/powerpoint/2010/main" val="19921914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1250" fill="hold"/>
                                        <p:tgtEl>
                                          <p:spTgt spid="5124"/>
                                        </p:tgtEl>
                                        <p:attrNameLst>
                                          <p:attrName>ppt_x</p:attrName>
                                        </p:attrNameLst>
                                      </p:cBhvr>
                                      <p:tavLst>
                                        <p:tav tm="0">
                                          <p:val>
                                            <p:strVal val="0-#ppt_w/2"/>
                                          </p:val>
                                        </p:tav>
                                        <p:tav tm="100000">
                                          <p:val>
                                            <p:strVal val="#ppt_x"/>
                                          </p:val>
                                        </p:tav>
                                      </p:tavLst>
                                    </p:anim>
                                    <p:anim calcmode="lin" valueType="num">
                                      <p:cBhvr additive="base">
                                        <p:cTn id="8" dur="1250" fill="hold"/>
                                        <p:tgtEl>
                                          <p:spTgt spid="5124"/>
                                        </p:tgtEl>
                                        <p:attrNameLst>
                                          <p:attrName>ppt_y</p:attrName>
                                        </p:attrNameLst>
                                      </p:cBhvr>
                                      <p:tavLst>
                                        <p:tav tm="0">
                                          <p:val>
                                            <p:strVal val="1+#ppt_h/2"/>
                                          </p:val>
                                        </p:tav>
                                        <p:tav tm="100000">
                                          <p:val>
                                            <p:strVal val="#ppt_y"/>
                                          </p:val>
                                        </p:tav>
                                      </p:tavLst>
                                    </p:anim>
                                  </p:childTnLst>
                                </p:cTn>
                              </p:par>
                            </p:childTnLst>
                          </p:cTn>
                        </p:par>
                        <p:par>
                          <p:cTn id="9" fill="hold">
                            <p:stCondLst>
                              <p:cond delay="1550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0-#ppt_w/2"/>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5" y="481874"/>
            <a:ext cx="8189934" cy="591892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708851" y="5666705"/>
            <a:ext cx="7778841" cy="584775"/>
          </a:xfrm>
          <a:prstGeom prst="rect">
            <a:avLst/>
          </a:prstGeom>
          <a:noFill/>
          <a:ln>
            <a:noFill/>
          </a:ln>
          <a:effectLst>
            <a:outerShdw dist="35921" dir="2700000" algn="ctr" rotWithShape="0">
              <a:srgbClr val="1C1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fontAlgn="base">
              <a:spcBef>
                <a:spcPct val="0"/>
              </a:spcBef>
              <a:spcAft>
                <a:spcPct val="0"/>
              </a:spcAft>
            </a:pPr>
            <a:r>
              <a:rPr lang="ca-ES" b="1" i="1" dirty="0" smtClean="0">
                <a:solidFill>
                  <a:srgbClr val="FFFFFF"/>
                </a:solidFill>
                <a:effectLst>
                  <a:outerShdw blurRad="38100" dist="38100" dir="2700000" algn="tl">
                    <a:srgbClr val="000000">
                      <a:alpha val="43137"/>
                    </a:srgbClr>
                  </a:outerShdw>
                </a:effectLst>
                <a:latin typeface="Futura Md BT" panose="020B0602020204020303" pitchFamily="34" charset="0"/>
              </a:rPr>
              <a:t>Gusten </a:t>
            </a:r>
            <a:r>
              <a:rPr lang="ca-ES" b="1" i="1" dirty="0">
                <a:solidFill>
                  <a:srgbClr val="FFFFFF"/>
                </a:solidFill>
                <a:effectLst>
                  <a:outerShdw blurRad="38100" dist="38100" dir="2700000" algn="tl">
                    <a:srgbClr val="000000">
                      <a:alpha val="43137"/>
                    </a:srgbClr>
                  </a:outerShdw>
                </a:effectLst>
                <a:latin typeface="Futura Md BT" panose="020B0602020204020303" pitchFamily="34" charset="0"/>
              </a:rPr>
              <a:t>y </a:t>
            </a:r>
            <a:r>
              <a:rPr lang="ca-ES" b="1" i="1" dirty="0" err="1" smtClean="0">
                <a:solidFill>
                  <a:srgbClr val="FFFFFF"/>
                </a:solidFill>
                <a:effectLst>
                  <a:outerShdw blurRad="38100" dist="38100" dir="2700000" algn="tl">
                    <a:srgbClr val="000000">
                      <a:alpha val="43137"/>
                    </a:srgbClr>
                  </a:outerShdw>
                </a:effectLst>
                <a:latin typeface="Futura Md BT" panose="020B0602020204020303" pitchFamily="34" charset="0"/>
              </a:rPr>
              <a:t>vean</a:t>
            </a:r>
            <a:r>
              <a:rPr lang="ca-ES" b="1" i="1" dirty="0" smtClean="0">
                <a:solidFill>
                  <a:srgbClr val="FFFFFF"/>
                </a:solidFill>
                <a:effectLst>
                  <a:outerShdw blurRad="38100" dist="38100" dir="2700000" algn="tl">
                    <a:srgbClr val="000000">
                      <a:alpha val="43137"/>
                    </a:srgbClr>
                  </a:outerShdw>
                </a:effectLst>
                <a:latin typeface="Futura Md BT" panose="020B0602020204020303" pitchFamily="34" charset="0"/>
              </a:rPr>
              <a:t> </a:t>
            </a:r>
            <a:r>
              <a:rPr lang="ca-ES" b="1" i="1" dirty="0" err="1" smtClean="0">
                <a:solidFill>
                  <a:srgbClr val="FFFFFF"/>
                </a:solidFill>
                <a:effectLst>
                  <a:outerShdw blurRad="38100" dist="38100" dir="2700000" algn="tl">
                    <a:srgbClr val="000000">
                      <a:alpha val="43137"/>
                    </a:srgbClr>
                  </a:outerShdw>
                </a:effectLst>
                <a:latin typeface="Futura Md BT" panose="020B0602020204020303" pitchFamily="34" charset="0"/>
              </a:rPr>
              <a:t>qué</a:t>
            </a:r>
            <a:r>
              <a:rPr lang="ca-ES" b="1" i="1" dirty="0" smtClean="0">
                <a:solidFill>
                  <a:srgbClr val="FFFFFF"/>
                </a:solidFill>
                <a:effectLst>
                  <a:outerShdw blurRad="38100" dist="38100" dir="2700000" algn="tl">
                    <a:srgbClr val="000000">
                      <a:alpha val="43137"/>
                    </a:srgbClr>
                  </a:outerShdw>
                </a:effectLst>
                <a:latin typeface="Futura Md BT" panose="020B0602020204020303" pitchFamily="34" charset="0"/>
              </a:rPr>
              <a:t> Bueno es </a:t>
            </a:r>
            <a:r>
              <a:rPr lang="ca-ES" b="1" i="1" dirty="0">
                <a:solidFill>
                  <a:srgbClr val="FFFFFF"/>
                </a:solidFill>
                <a:effectLst>
                  <a:outerShdw blurRad="38100" dist="38100" dir="2700000" algn="tl">
                    <a:srgbClr val="000000">
                      <a:alpha val="43137"/>
                    </a:srgbClr>
                  </a:outerShdw>
                </a:effectLst>
                <a:latin typeface="Futura Md BT" panose="020B0602020204020303" pitchFamily="34" charset="0"/>
              </a:rPr>
              <a:t>el Señor.</a:t>
            </a:r>
          </a:p>
        </p:txBody>
      </p:sp>
      <p:sp>
        <p:nvSpPr>
          <p:cNvPr id="7172" name="Text Box 4"/>
          <p:cNvSpPr txBox="1">
            <a:spLocks noChangeArrowheads="1"/>
          </p:cNvSpPr>
          <p:nvPr/>
        </p:nvSpPr>
        <p:spPr bwMode="auto">
          <a:xfrm>
            <a:off x="611559" y="404600"/>
            <a:ext cx="8081680" cy="1200329"/>
          </a:xfrm>
          <a:prstGeom prst="rect">
            <a:avLst/>
          </a:prstGeom>
          <a:noFill/>
          <a:ln>
            <a:noFill/>
          </a:ln>
          <a:effectLst/>
          <a:extLst/>
        </p:spPr>
        <p:txBody>
          <a:bodyPr wrap="square">
            <a:spAutoFit/>
          </a:bodyPr>
          <a:lstStyle/>
          <a:p>
            <a:pPr fontAlgn="base">
              <a:spcBef>
                <a:spcPct val="0"/>
              </a:spcBef>
              <a:spcAft>
                <a:spcPct val="0"/>
              </a:spcAft>
              <a:defRPr/>
            </a:pPr>
            <a:r>
              <a:rPr lang="ca-ES" sz="2400" b="1" i="1" dirty="0">
                <a:solidFill>
                  <a:srgbClr val="FFFFFF"/>
                </a:solidFill>
                <a:effectLst>
                  <a:glow rad="101600">
                    <a:srgbClr val="001A00">
                      <a:alpha val="60000"/>
                    </a:srgbClr>
                  </a:glow>
                </a:effectLst>
                <a:latin typeface="Comic Sans MS" pitchFamily="66" charset="0"/>
              </a:rPr>
              <a:t> </a:t>
            </a:r>
            <a:r>
              <a:rPr lang="ca-ES" sz="2400" b="1" i="1" dirty="0" err="1">
                <a:solidFill>
                  <a:srgbClr val="FFFFFF"/>
                </a:solidFill>
                <a:effectLst>
                  <a:glow rad="101600">
                    <a:srgbClr val="001A00">
                      <a:alpha val="60000"/>
                    </a:srgbClr>
                  </a:glow>
                </a:effectLst>
                <a:latin typeface="Comic Sans MS" pitchFamily="66" charset="0"/>
              </a:rPr>
              <a:t>Contémplenlo</a:t>
            </a:r>
            <a:r>
              <a:rPr lang="ca-ES" sz="2400" b="1" i="1" dirty="0">
                <a:solidFill>
                  <a:srgbClr val="FFFFFF"/>
                </a:solidFill>
                <a:effectLst>
                  <a:glow rad="101600">
                    <a:srgbClr val="001A00">
                      <a:alpha val="60000"/>
                    </a:srgbClr>
                  </a:glow>
                </a:effectLst>
                <a:latin typeface="Comic Sans MS" pitchFamily="66" charset="0"/>
              </a:rPr>
              <a:t> y </a:t>
            </a:r>
            <a:r>
              <a:rPr lang="ca-ES" sz="2400" b="1" i="1" dirty="0" err="1">
                <a:solidFill>
                  <a:srgbClr val="FFFFFF"/>
                </a:solidFill>
                <a:effectLst>
                  <a:glow rad="101600">
                    <a:srgbClr val="001A00">
                      <a:alpha val="60000"/>
                    </a:srgbClr>
                  </a:glow>
                </a:effectLst>
                <a:latin typeface="Comic Sans MS" pitchFamily="66" charset="0"/>
              </a:rPr>
              <a:t>quedarán</a:t>
            </a:r>
            <a:r>
              <a:rPr lang="ca-ES" sz="2400" b="1" i="1" dirty="0">
                <a:solidFill>
                  <a:srgbClr val="FFFFFF"/>
                </a:solidFill>
                <a:effectLst>
                  <a:glow rad="101600">
                    <a:srgbClr val="001A00">
                      <a:alpha val="60000"/>
                    </a:srgbClr>
                  </a:glow>
                </a:effectLst>
                <a:latin typeface="Comic Sans MS" pitchFamily="66" charset="0"/>
              </a:rPr>
              <a:t> </a:t>
            </a:r>
            <a:r>
              <a:rPr lang="ca-ES" sz="2400" b="1" i="1" dirty="0" err="1">
                <a:solidFill>
                  <a:srgbClr val="FFFFFF"/>
                </a:solidFill>
                <a:effectLst>
                  <a:glow rad="101600">
                    <a:srgbClr val="001A00">
                      <a:alpha val="60000"/>
                    </a:srgbClr>
                  </a:glow>
                </a:effectLst>
                <a:latin typeface="Comic Sans MS" pitchFamily="66" charset="0"/>
              </a:rPr>
              <a:t>radiantes</a:t>
            </a:r>
            <a:r>
              <a:rPr lang="ca-ES" sz="2400" b="1" i="1" dirty="0">
                <a:solidFill>
                  <a:srgbClr val="FFFFFF"/>
                </a:solidFill>
                <a:effectLst>
                  <a:glow rad="101600">
                    <a:srgbClr val="001A00">
                      <a:alpha val="60000"/>
                    </a:srgbClr>
                  </a:glow>
                </a:effectLst>
                <a:latin typeface="Comic Sans MS" pitchFamily="66" charset="0"/>
              </a:rPr>
              <a:t>, </a:t>
            </a:r>
            <a:r>
              <a:rPr lang="ca-ES" sz="2400" b="1" i="1" dirty="0" err="1">
                <a:solidFill>
                  <a:srgbClr val="FFFFFF"/>
                </a:solidFill>
                <a:effectLst>
                  <a:glow rad="101600">
                    <a:srgbClr val="001A00">
                      <a:alpha val="60000"/>
                    </a:srgbClr>
                  </a:glow>
                </a:effectLst>
                <a:latin typeface="Comic Sans MS" pitchFamily="66" charset="0"/>
              </a:rPr>
              <a:t>su</a:t>
            </a:r>
            <a:r>
              <a:rPr lang="ca-ES" sz="2400" b="1" i="1" dirty="0">
                <a:solidFill>
                  <a:srgbClr val="FFFFFF"/>
                </a:solidFill>
                <a:effectLst>
                  <a:glow rad="101600">
                    <a:srgbClr val="001A00">
                      <a:alpha val="60000"/>
                    </a:srgbClr>
                  </a:glow>
                </a:effectLst>
                <a:latin typeface="Comic Sans MS" pitchFamily="66" charset="0"/>
              </a:rPr>
              <a:t> </a:t>
            </a:r>
            <a:r>
              <a:rPr lang="ca-ES" sz="2400" b="1" i="1" dirty="0" err="1">
                <a:solidFill>
                  <a:srgbClr val="FFFFFF"/>
                </a:solidFill>
                <a:effectLst>
                  <a:glow rad="101600">
                    <a:srgbClr val="001A00">
                      <a:alpha val="60000"/>
                    </a:srgbClr>
                  </a:glow>
                </a:effectLst>
                <a:latin typeface="Comic Sans MS" pitchFamily="66" charset="0"/>
              </a:rPr>
              <a:t>rostro</a:t>
            </a:r>
            <a:r>
              <a:rPr lang="ca-ES" sz="2400" b="1" i="1" dirty="0">
                <a:solidFill>
                  <a:srgbClr val="FFFFFF"/>
                </a:solidFill>
                <a:effectLst>
                  <a:glow rad="101600">
                    <a:srgbClr val="001A00">
                      <a:alpha val="60000"/>
                    </a:srgbClr>
                  </a:glow>
                </a:effectLst>
                <a:latin typeface="Comic Sans MS" pitchFamily="66" charset="0"/>
              </a:rPr>
              <a:t> no se </a:t>
            </a:r>
            <a:r>
              <a:rPr lang="ca-ES" sz="2400" b="1" i="1" dirty="0" err="1">
                <a:solidFill>
                  <a:srgbClr val="FFFFFF"/>
                </a:solidFill>
                <a:effectLst>
                  <a:glow rad="101600">
                    <a:srgbClr val="001A00">
                      <a:alpha val="60000"/>
                    </a:srgbClr>
                  </a:glow>
                </a:effectLst>
                <a:latin typeface="Comic Sans MS" pitchFamily="66" charset="0"/>
              </a:rPr>
              <a:t>avergonzará</a:t>
            </a:r>
            <a:r>
              <a:rPr lang="ca-ES" sz="2400" b="1" i="1" dirty="0">
                <a:solidFill>
                  <a:srgbClr val="FFFFFF"/>
                </a:solidFill>
                <a:effectLst>
                  <a:glow rad="101600">
                    <a:srgbClr val="001A00">
                      <a:alpha val="60000"/>
                    </a:srgbClr>
                  </a:glow>
                </a:effectLst>
                <a:latin typeface="Comic Sans MS" pitchFamily="66" charset="0"/>
              </a:rPr>
              <a:t>. Si el </a:t>
            </a:r>
            <a:r>
              <a:rPr lang="ca-ES" sz="2400" b="1" i="1" dirty="0" err="1">
                <a:solidFill>
                  <a:srgbClr val="FFFFFF"/>
                </a:solidFill>
                <a:effectLst>
                  <a:glow rad="101600">
                    <a:srgbClr val="001A00">
                      <a:alpha val="60000"/>
                    </a:srgbClr>
                  </a:glow>
                </a:effectLst>
                <a:latin typeface="Comic Sans MS" pitchFamily="66" charset="0"/>
              </a:rPr>
              <a:t>afligido</a:t>
            </a:r>
            <a:r>
              <a:rPr lang="ca-ES" sz="2400" b="1" i="1" dirty="0">
                <a:solidFill>
                  <a:srgbClr val="FFFFFF"/>
                </a:solidFill>
                <a:effectLst>
                  <a:glow rad="101600">
                    <a:srgbClr val="001A00">
                      <a:alpha val="60000"/>
                    </a:srgbClr>
                  </a:glow>
                </a:effectLst>
                <a:latin typeface="Comic Sans MS" pitchFamily="66" charset="0"/>
              </a:rPr>
              <a:t> invoca </a:t>
            </a:r>
            <a:r>
              <a:rPr lang="ca-ES" sz="2400" b="1" i="1" dirty="0">
                <a:solidFill>
                  <a:srgbClr val="FFFFFF"/>
                </a:solidFill>
                <a:effectLst>
                  <a:glow rad="101600">
                    <a:srgbClr val="001A00">
                      <a:alpha val="60000"/>
                    </a:srgbClr>
                  </a:glow>
                </a:effectLst>
                <a:latin typeface="Futura Md BT" panose="020B0602020204020303" pitchFamily="34" charset="0"/>
              </a:rPr>
              <a:t>al</a:t>
            </a:r>
            <a:r>
              <a:rPr lang="ca-ES" sz="2400" b="1" i="1" dirty="0">
                <a:solidFill>
                  <a:srgbClr val="FFFFFF"/>
                </a:solidFill>
                <a:effectLst>
                  <a:glow rad="101600">
                    <a:srgbClr val="001A00">
                      <a:alpha val="60000"/>
                    </a:srgbClr>
                  </a:glow>
                </a:effectLst>
                <a:latin typeface="Comic Sans MS" pitchFamily="66" charset="0"/>
              </a:rPr>
              <a:t> Señor, </a:t>
            </a:r>
            <a:r>
              <a:rPr lang="ca-ES" sz="2400" b="1" i="1" dirty="0" err="1">
                <a:solidFill>
                  <a:srgbClr val="FFFFFF"/>
                </a:solidFill>
                <a:effectLst>
                  <a:glow rad="101600">
                    <a:srgbClr val="001A00">
                      <a:alpha val="60000"/>
                    </a:srgbClr>
                  </a:glow>
                </a:effectLst>
                <a:latin typeface="Comic Sans MS" pitchFamily="66" charset="0"/>
              </a:rPr>
              <a:t>él</a:t>
            </a:r>
            <a:r>
              <a:rPr lang="ca-ES" sz="2400" b="1" i="1" dirty="0">
                <a:solidFill>
                  <a:srgbClr val="FFFFFF"/>
                </a:solidFill>
                <a:effectLst>
                  <a:glow rad="101600">
                    <a:srgbClr val="001A00">
                      <a:alpha val="60000"/>
                    </a:srgbClr>
                  </a:glow>
                </a:effectLst>
                <a:latin typeface="Comic Sans MS" pitchFamily="66" charset="0"/>
              </a:rPr>
              <a:t> lo </a:t>
            </a:r>
            <a:r>
              <a:rPr lang="ca-ES" sz="2400" b="1" i="1" dirty="0" err="1">
                <a:solidFill>
                  <a:srgbClr val="FFFFFF"/>
                </a:solidFill>
                <a:effectLst>
                  <a:glow rad="101600">
                    <a:srgbClr val="001A00">
                      <a:alpha val="60000"/>
                    </a:srgbClr>
                  </a:glow>
                </a:effectLst>
                <a:latin typeface="Comic Sans MS" pitchFamily="66" charset="0"/>
              </a:rPr>
              <a:t>escucha</a:t>
            </a:r>
            <a:r>
              <a:rPr lang="ca-ES" sz="2400" b="1" i="1" dirty="0">
                <a:solidFill>
                  <a:srgbClr val="FFFFFF"/>
                </a:solidFill>
                <a:effectLst>
                  <a:glow rad="101600">
                    <a:srgbClr val="001A00">
                      <a:alpha val="60000"/>
                    </a:srgbClr>
                  </a:glow>
                </a:effectLst>
                <a:latin typeface="Comic Sans MS" pitchFamily="66" charset="0"/>
              </a:rPr>
              <a:t> y lo salva de </a:t>
            </a:r>
            <a:r>
              <a:rPr lang="ca-ES" sz="2400" b="1" i="1" dirty="0" err="1">
                <a:solidFill>
                  <a:srgbClr val="FFFFFF"/>
                </a:solidFill>
                <a:effectLst>
                  <a:glow rad="101600">
                    <a:srgbClr val="001A00">
                      <a:alpha val="60000"/>
                    </a:srgbClr>
                  </a:glow>
                </a:effectLst>
                <a:latin typeface="Comic Sans MS" pitchFamily="66" charset="0"/>
              </a:rPr>
              <a:t>sus</a:t>
            </a:r>
            <a:r>
              <a:rPr lang="ca-ES" sz="2400" b="1" i="1" dirty="0">
                <a:solidFill>
                  <a:srgbClr val="FFFFFF"/>
                </a:solidFill>
                <a:effectLst>
                  <a:glow rad="101600">
                    <a:srgbClr val="001A00">
                      <a:alpha val="60000"/>
                    </a:srgbClr>
                  </a:glow>
                </a:effectLst>
                <a:latin typeface="Comic Sans MS" pitchFamily="66" charset="0"/>
              </a:rPr>
              <a:t> </a:t>
            </a:r>
            <a:r>
              <a:rPr lang="ca-ES" sz="2400" b="1" i="1" dirty="0" err="1">
                <a:solidFill>
                  <a:srgbClr val="FFFFFF"/>
                </a:solidFill>
                <a:effectLst>
                  <a:glow rad="101600">
                    <a:srgbClr val="001A00">
                      <a:alpha val="60000"/>
                    </a:srgbClr>
                  </a:glow>
                </a:effectLst>
                <a:latin typeface="Comic Sans MS" pitchFamily="66" charset="0"/>
              </a:rPr>
              <a:t>angustias</a:t>
            </a:r>
            <a:endParaRPr lang="es-ES" sz="2400" b="1" i="1" dirty="0">
              <a:solidFill>
                <a:srgbClr val="FFFFFF"/>
              </a:solidFill>
              <a:effectLst>
                <a:glow rad="101600">
                  <a:srgbClr val="001A00">
                    <a:alpha val="60000"/>
                  </a:srgbClr>
                </a:glow>
              </a:effectLst>
              <a:latin typeface="Comic Sans MS" pitchFamily="66" charset="0"/>
              <a:cs typeface="Times New Roman" pitchFamily="18" charset="0"/>
            </a:endParaRPr>
          </a:p>
        </p:txBody>
      </p:sp>
    </p:spTree>
    <p:extLst>
      <p:ext uri="{BB962C8B-B14F-4D97-AF65-F5344CB8AC3E}">
        <p14:creationId xmlns:p14="http://schemas.microsoft.com/office/powerpoint/2010/main" val="11017153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1250" fill="hold"/>
                                        <p:tgtEl>
                                          <p:spTgt spid="7172"/>
                                        </p:tgtEl>
                                        <p:attrNameLst>
                                          <p:attrName>ppt_x</p:attrName>
                                        </p:attrNameLst>
                                      </p:cBhvr>
                                      <p:tavLst>
                                        <p:tav tm="0">
                                          <p:val>
                                            <p:strVal val="0-#ppt_w/2"/>
                                          </p:val>
                                        </p:tav>
                                        <p:tav tm="100000">
                                          <p:val>
                                            <p:strVal val="#ppt_x"/>
                                          </p:val>
                                        </p:tav>
                                      </p:tavLst>
                                    </p:anim>
                                    <p:anim calcmode="lin" valueType="num">
                                      <p:cBhvr additive="base">
                                        <p:cTn id="8" dur="1250" fill="hold"/>
                                        <p:tgtEl>
                                          <p:spTgt spid="7172"/>
                                        </p:tgtEl>
                                        <p:attrNameLst>
                                          <p:attrName>ppt_y</p:attrName>
                                        </p:attrNameLst>
                                      </p:cBhvr>
                                      <p:tavLst>
                                        <p:tav tm="0">
                                          <p:val>
                                            <p:strVal val="1+#ppt_h/2"/>
                                          </p:val>
                                        </p:tav>
                                        <p:tav tm="100000">
                                          <p:val>
                                            <p:strVal val="#ppt_y"/>
                                          </p:val>
                                        </p:tav>
                                      </p:tavLst>
                                    </p:anim>
                                  </p:childTnLst>
                                </p:cTn>
                              </p:par>
                            </p:childTnLst>
                          </p:cTn>
                        </p:par>
                        <p:par>
                          <p:cTn id="9" fill="hold">
                            <p:stCondLst>
                              <p:cond delay="15375"/>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1250" fill="hold"/>
                                        <p:tgtEl>
                                          <p:spTgt spid="7171"/>
                                        </p:tgtEl>
                                        <p:attrNameLst>
                                          <p:attrName>ppt_x</p:attrName>
                                        </p:attrNameLst>
                                      </p:cBhvr>
                                      <p:tavLst>
                                        <p:tav tm="0">
                                          <p:val>
                                            <p:strVal val="0-#ppt_w/2"/>
                                          </p:val>
                                        </p:tav>
                                        <p:tav tm="100000">
                                          <p:val>
                                            <p:strVal val="#ppt_x"/>
                                          </p:val>
                                        </p:tav>
                                      </p:tavLst>
                                    </p:anim>
                                    <p:anim calcmode="lin" valueType="num">
                                      <p:cBhvr additive="base">
                                        <p:cTn id="13" dur="125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76" y="386366"/>
            <a:ext cx="8203843" cy="6008222"/>
          </a:xfrm>
          <a:prstGeom prst="rect">
            <a:avLst/>
          </a:prstGeom>
        </p:spPr>
      </p:pic>
      <p:sp>
        <p:nvSpPr>
          <p:cNvPr id="7" name="6 Rectángulo"/>
          <p:cNvSpPr/>
          <p:nvPr/>
        </p:nvSpPr>
        <p:spPr>
          <a:xfrm>
            <a:off x="696841" y="476672"/>
            <a:ext cx="6603975" cy="830997"/>
          </a:xfrm>
          <a:prstGeom prst="rect">
            <a:avLst/>
          </a:prstGeom>
          <a:noFill/>
          <a:scene3d>
            <a:camera prst="orthographicFront"/>
            <a:lightRig rig="threePt" dir="t"/>
          </a:scene3d>
          <a:sp3d>
            <a:bevelT prst="relaxedInset"/>
          </a:sp3d>
        </p:spPr>
        <p:txBody>
          <a:bodyPr wrap="square" lIns="91440" tIns="45720" rIns="91440" bIns="45720">
            <a:spAutoFit/>
          </a:bodyPr>
          <a:lstStyle/>
          <a:p>
            <a:pPr fontAlgn="base">
              <a:spcBef>
                <a:spcPct val="0"/>
              </a:spcBef>
              <a:spcAft>
                <a:spcPct val="0"/>
              </a:spcAft>
            </a:pPr>
            <a:r>
              <a:rPr lang="es-ES_tradnl"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Ambientación: </a:t>
            </a:r>
            <a:r>
              <a:rPr lang="es-PE"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 centro: un pan grande, un cirio y</a:t>
            </a:r>
          </a:p>
          <a:p>
            <a:pPr fontAlgn="base">
              <a:spcBef>
                <a:spcPct val="0"/>
              </a:spcBef>
              <a:spcAft>
                <a:spcPct val="0"/>
              </a:spcAft>
            </a:pPr>
            <a:r>
              <a:rPr lang="es-PE"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la FRASE:  </a:t>
            </a:r>
            <a:r>
              <a:rPr lang="es-PE"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 soy el Pan de la Vida</a:t>
            </a:r>
            <a:r>
              <a:rPr lang="es-ES_tradnl" sz="2800" dirty="0">
                <a:ln w="17780" cmpd="sng">
                  <a:solidFill>
                    <a:srgbClr val="FFFFFF"/>
                  </a:solidFill>
                  <a:prstDash val="solid"/>
                  <a:miter lim="800000"/>
                </a:ln>
                <a:solidFill>
                  <a:srgbClr val="C0504D">
                    <a:lumMod val="60000"/>
                    <a:lumOff val="40000"/>
                  </a:srgbClr>
                </a:solidFill>
                <a:effectLst>
                  <a:outerShdw blurRad="38100" dist="38100" dir="2700000" algn="tl" rotWithShape="0">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s-ES" sz="2800" dirty="0">
              <a:ln w="17780" cmpd="sng">
                <a:solidFill>
                  <a:srgbClr val="FFFFFF"/>
                </a:solidFill>
                <a:prstDash val="solid"/>
                <a:miter lim="800000"/>
              </a:ln>
              <a:solidFill>
                <a:srgbClr val="C0504D">
                  <a:lumMod val="60000"/>
                  <a:lumOff val="40000"/>
                </a:srgbClr>
              </a:solidFill>
              <a:effectLst>
                <a:outerShdw blurRad="38100" dist="38100" dir="2700000" algn="tl" rotWithShape="0">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7 Rectángulo"/>
          <p:cNvSpPr/>
          <p:nvPr/>
        </p:nvSpPr>
        <p:spPr>
          <a:xfrm>
            <a:off x="837169" y="5930083"/>
            <a:ext cx="7560840" cy="400110"/>
          </a:xfrm>
          <a:prstGeom prst="rect">
            <a:avLst/>
          </a:prstGeom>
          <a:noFill/>
          <a:scene3d>
            <a:camera prst="orthographicFront"/>
            <a:lightRig rig="threePt" dir="t"/>
          </a:scene3d>
          <a:sp3d>
            <a:bevelT w="152400" h="50800" prst="softRound"/>
          </a:sp3d>
        </p:spPr>
        <p:txBody>
          <a:bodyPr wrap="square">
            <a:spAutoFit/>
          </a:bodyPr>
          <a:lstStyle/>
          <a:p>
            <a:pPr fontAlgn="base">
              <a:spcBef>
                <a:spcPct val="0"/>
              </a:spcBef>
              <a:spcAft>
                <a:spcPct val="0"/>
              </a:spcAft>
            </a:pPr>
            <a:r>
              <a:rPr lang="es-ES_tradnl" sz="2000" b="1" dirty="0">
                <a:solidFill>
                  <a:srgbClr val="FFFF71"/>
                </a:solidFill>
                <a:effectLst>
                  <a:glow rad="63500">
                    <a:srgbClr val="8064A2">
                      <a:satMod val="175000"/>
                      <a:alpha val="40000"/>
                    </a:srgbClr>
                  </a:glow>
                  <a:outerShdw blurRad="38100" dist="38100" dir="2700000" algn="tl">
                    <a:srgbClr val="000000">
                      <a:alpha val="43137"/>
                    </a:srgbClr>
                  </a:outerShdw>
                </a:effectLst>
                <a:latin typeface="Times New Roman" pitchFamily="18" charset="0"/>
              </a:rPr>
              <a:t>Cantos sugeridos: </a:t>
            </a:r>
            <a:r>
              <a:rPr lang="es-PE" sz="2000" b="1" dirty="0">
                <a:solidFill>
                  <a:srgbClr val="FFFF71"/>
                </a:solidFill>
                <a:effectLst>
                  <a:glow rad="63500">
                    <a:srgbClr val="8064A2">
                      <a:satMod val="175000"/>
                      <a:alpha val="40000"/>
                    </a:srgbClr>
                  </a:glow>
                  <a:outerShdw blurRad="38100" dist="38100" dir="2700000" algn="tl">
                    <a:srgbClr val="000000">
                      <a:alpha val="43137"/>
                    </a:srgbClr>
                  </a:outerShdw>
                </a:effectLst>
                <a:latin typeface="Times New Roman" pitchFamily="18" charset="0"/>
              </a:rPr>
              <a:t>Yo soy el pan de vida;  No podemos caminar</a:t>
            </a:r>
            <a:endParaRPr lang="es-ES" sz="2000" b="1" dirty="0">
              <a:solidFill>
                <a:srgbClr val="FFFF71"/>
              </a:solidFill>
              <a:effectLst>
                <a:glow rad="63500">
                  <a:srgbClr val="8064A2">
                    <a:satMod val="175000"/>
                    <a:alpha val="40000"/>
                  </a:srgbClr>
                </a:glow>
                <a:outerShdw blurRad="38100" dist="38100" dir="2700000" algn="tl">
                  <a:srgbClr val="000000">
                    <a:alpha val="43137"/>
                  </a:srgbClr>
                </a:outerShdw>
              </a:effectLst>
              <a:latin typeface="Times New Roman" pitchFamily="18" charset="0"/>
            </a:endParaRPr>
          </a:p>
        </p:txBody>
      </p:sp>
      <p:sp>
        <p:nvSpPr>
          <p:cNvPr id="9" name="WordArt 2" descr="Bolsa de papel"/>
          <p:cNvSpPr>
            <a:spLocks noChangeArrowheads="1" noChangeShapeType="1" noTextEdit="1"/>
          </p:cNvSpPr>
          <p:nvPr/>
        </p:nvSpPr>
        <p:spPr bwMode="auto">
          <a:xfrm>
            <a:off x="1831772" y="3619714"/>
            <a:ext cx="5571633" cy="1871381"/>
          </a:xfrm>
          <a:prstGeom prst="rect">
            <a:avLst/>
          </a:prstGeom>
          <a:extLst>
            <a:ext uri="{AF507438-7753-43E0-B8FC-AC1667EBCBE1}">
              <a14:hiddenEffects xmlns:a14="http://schemas.microsoft.com/office/drawing/2010/main">
                <a:effectLst/>
              </a14:hiddenEffects>
            </a:ext>
          </a:extLst>
        </p:spPr>
        <p:txBody>
          <a:bodyPr wrap="none" fromWordArt="1">
            <a:scene3d>
              <a:camera prst="legacyPerspectiveTopLeft">
                <a:rot lat="0" lon="20519999" rev="0"/>
              </a:camera>
              <a:lightRig rig="legacyHarsh3" dir="r"/>
            </a:scene3d>
            <a:sp3d extrusionH="430200" prstMaterial="legacyMatte">
              <a:extrusionClr>
                <a:srgbClr val="006600"/>
              </a:extrusionClr>
            </a:sp3d>
          </a:bodyPr>
          <a:lstStyle/>
          <a:p>
            <a:pPr fontAlgn="base">
              <a:spcBef>
                <a:spcPct val="0"/>
              </a:spcBef>
              <a:spcAft>
                <a:spcPct val="0"/>
              </a:spcAft>
            </a:pPr>
            <a:r>
              <a:rPr lang="es-PE" sz="3200" dirty="0">
                <a:solidFill>
                  <a:srgbClr val="FFFF00"/>
                </a:solidFill>
                <a:latin typeface="Swis721 Hv BT" panose="020B0804020202020204" pitchFamily="34" charset="0"/>
              </a:rPr>
              <a:t>Yo soy el Pan de la Vida</a:t>
            </a:r>
            <a:r>
              <a:rPr lang="es-ES_tradnl" sz="4400" b="1" dirty="0">
                <a:ln w="17780" cmpd="sng">
                  <a:solidFill>
                    <a:srgbClr val="FFFFFF"/>
                  </a:solidFill>
                  <a:prstDash val="solid"/>
                  <a:miter lim="800000"/>
                </a:ln>
                <a:solidFill>
                  <a:srgbClr val="FFFF00"/>
                </a:solidFill>
                <a:effectLst>
                  <a:outerShdw blurRad="50800" algn="tl" rotWithShape="0">
                    <a:srgbClr val="000000"/>
                  </a:outerShdw>
                </a:effectLst>
                <a:latin typeface="Swis721 Hv BT" panose="020B0804020202020204" pitchFamily="34" charset="0"/>
              </a:rPr>
              <a:t> </a:t>
            </a:r>
            <a:endParaRPr lang="es-ES" sz="4400" b="1" dirty="0">
              <a:ln w="17780" cmpd="sng">
                <a:solidFill>
                  <a:srgbClr val="FFFFFF"/>
                </a:solidFill>
                <a:prstDash val="solid"/>
                <a:miter lim="800000"/>
              </a:ln>
              <a:solidFill>
                <a:srgbClr val="FFFF00"/>
              </a:solidFill>
              <a:effectLst>
                <a:outerShdw blurRad="50800" algn="tl" rotWithShape="0">
                  <a:srgbClr val="000000"/>
                </a:outerShdw>
              </a:effectLst>
              <a:latin typeface="Swis721 Hv BT" panose="020B0804020202020204" pitchFamily="34" charset="0"/>
            </a:endParaRPr>
          </a:p>
        </p:txBody>
      </p:sp>
    </p:spTree>
    <p:extLst>
      <p:ext uri="{BB962C8B-B14F-4D97-AF65-F5344CB8AC3E}">
        <p14:creationId xmlns:p14="http://schemas.microsoft.com/office/powerpoint/2010/main" val="1176638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2000"/>
                            </p:stCondLst>
                            <p:childTnLst>
                              <p:par>
                                <p:cTn id="18" presetID="23" presetClass="entr" presetSubtype="16"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1750" fill="hold"/>
                                        <p:tgtEl>
                                          <p:spTgt spid="8"/>
                                        </p:tgtEl>
                                        <p:attrNameLst>
                                          <p:attrName>ppt_w</p:attrName>
                                        </p:attrNameLst>
                                      </p:cBhvr>
                                      <p:tavLst>
                                        <p:tav tm="0">
                                          <p:val>
                                            <p:fltVal val="0"/>
                                          </p:val>
                                        </p:tav>
                                        <p:tav tm="100000">
                                          <p:val>
                                            <p:strVal val="#ppt_w"/>
                                          </p:val>
                                        </p:tav>
                                      </p:tavLst>
                                    </p:anim>
                                    <p:anim calcmode="lin" valueType="num">
                                      <p:cBhvr>
                                        <p:cTn id="21"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El Ã¡ngel del SeÃ±or nos prot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71" y="476518"/>
            <a:ext cx="8123232" cy="592428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222278" y="5589240"/>
            <a:ext cx="8928992" cy="584775"/>
          </a:xfrm>
          <a:prstGeom prst="rect">
            <a:avLst/>
          </a:prstGeom>
          <a:noFill/>
          <a:ln>
            <a:noFill/>
          </a:ln>
          <a:effectLst>
            <a:outerShdw dist="35921" dir="2700000" algn="ctr" rotWithShape="0">
              <a:srgbClr val="1C1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ctr" fontAlgn="base">
              <a:spcBef>
                <a:spcPct val="0"/>
              </a:spcBef>
              <a:spcAft>
                <a:spcPct val="0"/>
              </a:spcAft>
            </a:pPr>
            <a:r>
              <a:rPr lang="ca-ES" b="1" i="1" dirty="0" smtClean="0">
                <a:solidFill>
                  <a:srgbClr val="FFFF00"/>
                </a:solidFill>
              </a:rPr>
              <a:t>Gusten </a:t>
            </a:r>
            <a:r>
              <a:rPr lang="ca-ES" b="1" i="1" dirty="0">
                <a:solidFill>
                  <a:srgbClr val="FFFF00"/>
                </a:solidFill>
              </a:rPr>
              <a:t>y </a:t>
            </a:r>
            <a:r>
              <a:rPr lang="ca-ES" b="1" i="1" dirty="0" err="1" smtClean="0">
                <a:solidFill>
                  <a:srgbClr val="FFFF00"/>
                </a:solidFill>
              </a:rPr>
              <a:t>vean</a:t>
            </a:r>
            <a:r>
              <a:rPr lang="ca-ES" b="1" i="1" dirty="0" smtClean="0">
                <a:solidFill>
                  <a:srgbClr val="FFFF00"/>
                </a:solidFill>
              </a:rPr>
              <a:t> </a:t>
            </a:r>
            <a:r>
              <a:rPr lang="ca-ES" b="1" i="1" dirty="0" err="1">
                <a:solidFill>
                  <a:srgbClr val="FFFF00"/>
                </a:solidFill>
              </a:rPr>
              <a:t>qué</a:t>
            </a:r>
            <a:r>
              <a:rPr lang="ca-ES" b="1" i="1" dirty="0">
                <a:solidFill>
                  <a:srgbClr val="FFFF00"/>
                </a:solidFill>
              </a:rPr>
              <a:t> </a:t>
            </a:r>
            <a:r>
              <a:rPr lang="ca-ES" b="1" i="1" dirty="0" smtClean="0">
                <a:solidFill>
                  <a:srgbClr val="FFFF00"/>
                </a:solidFill>
              </a:rPr>
              <a:t>Bueno es </a:t>
            </a:r>
            <a:r>
              <a:rPr lang="ca-ES" b="1" i="1" dirty="0">
                <a:solidFill>
                  <a:srgbClr val="FFFF00"/>
                </a:solidFill>
              </a:rPr>
              <a:t>el Señor.</a:t>
            </a:r>
          </a:p>
        </p:txBody>
      </p:sp>
      <p:sp>
        <p:nvSpPr>
          <p:cNvPr id="7172" name="Text Box 4"/>
          <p:cNvSpPr txBox="1">
            <a:spLocks noChangeArrowheads="1"/>
          </p:cNvSpPr>
          <p:nvPr/>
        </p:nvSpPr>
        <p:spPr bwMode="auto">
          <a:xfrm>
            <a:off x="2034863" y="476518"/>
            <a:ext cx="6529588" cy="1815882"/>
          </a:xfrm>
          <a:prstGeom prst="rect">
            <a:avLst/>
          </a:prstGeom>
          <a:noFill/>
          <a:ln>
            <a:noFill/>
          </a:ln>
          <a:effectLst/>
          <a:extLst/>
        </p:spPr>
        <p:txBody>
          <a:bodyPr wrap="square">
            <a:spAutoFit/>
          </a:bodyPr>
          <a:lstStyle/>
          <a:p>
            <a:pPr algn="r" fontAlgn="base">
              <a:spcBef>
                <a:spcPct val="0"/>
              </a:spcBef>
              <a:spcAft>
                <a:spcPct val="0"/>
              </a:spcAft>
              <a:defRPr/>
            </a:pPr>
            <a:r>
              <a:rPr lang="es-ES" sz="2800" b="1" i="1" dirty="0">
                <a:ln w="6600">
                  <a:solidFill>
                    <a:sysClr val="windowText" lastClr="000000"/>
                  </a:solidFill>
                  <a:prstDash val="solid"/>
                </a:ln>
                <a:solidFill>
                  <a:srgbClr val="FFFFFF"/>
                </a:solidFill>
                <a:effectLst>
                  <a:outerShdw dist="38100" dir="2700000" algn="tl" rotWithShape="0">
                    <a:schemeClr val="accent2"/>
                  </a:outerShdw>
                </a:effectLst>
                <a:latin typeface="Futura Md BT" panose="020B0602020204020303" pitchFamily="34" charset="0"/>
                <a:cs typeface="Times New Roman" pitchFamily="18" charset="0"/>
              </a:rPr>
              <a:t>El ángel del Señor acampa en torno a sus fieles y los protege. Gusten y vean qué bueno es el Señor</a:t>
            </a:r>
            <a:r>
              <a:rPr lang="es-ES" sz="2800" b="1" i="1" dirty="0" smtClean="0">
                <a:ln w="6600">
                  <a:solidFill>
                    <a:sysClr val="windowText" lastClr="000000"/>
                  </a:solidFill>
                  <a:prstDash val="solid"/>
                </a:ln>
                <a:solidFill>
                  <a:srgbClr val="FFFFFF"/>
                </a:solidFill>
                <a:effectLst>
                  <a:outerShdw dist="38100" dir="2700000" algn="tl" rotWithShape="0">
                    <a:schemeClr val="accent2"/>
                  </a:outerShdw>
                </a:effectLst>
                <a:latin typeface="Futura Md BT" panose="020B0602020204020303" pitchFamily="34" charset="0"/>
                <a:cs typeface="Times New Roman" pitchFamily="18" charset="0"/>
              </a:rPr>
              <a:t>, dichoso </a:t>
            </a:r>
            <a:r>
              <a:rPr lang="es-ES" sz="2800" b="1" i="1" dirty="0">
                <a:ln w="6600">
                  <a:solidFill>
                    <a:sysClr val="windowText" lastClr="000000"/>
                  </a:solidFill>
                  <a:prstDash val="solid"/>
                </a:ln>
                <a:solidFill>
                  <a:srgbClr val="FFFFFF"/>
                </a:solidFill>
                <a:effectLst>
                  <a:outerShdw dist="38100" dir="2700000" algn="tl" rotWithShape="0">
                    <a:schemeClr val="accent2"/>
                  </a:outerShdw>
                </a:effectLst>
                <a:latin typeface="Futura Md BT" panose="020B0602020204020303" pitchFamily="34" charset="0"/>
                <a:cs typeface="Times New Roman" pitchFamily="18" charset="0"/>
              </a:rPr>
              <a:t>el que se acoge a él.</a:t>
            </a:r>
          </a:p>
        </p:txBody>
      </p:sp>
    </p:spTree>
    <p:extLst>
      <p:ext uri="{BB962C8B-B14F-4D97-AF65-F5344CB8AC3E}">
        <p14:creationId xmlns:p14="http://schemas.microsoft.com/office/powerpoint/2010/main" val="316042168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1250" fill="hold"/>
                                        <p:tgtEl>
                                          <p:spTgt spid="7172"/>
                                        </p:tgtEl>
                                        <p:attrNameLst>
                                          <p:attrName>ppt_x</p:attrName>
                                        </p:attrNameLst>
                                      </p:cBhvr>
                                      <p:tavLst>
                                        <p:tav tm="0">
                                          <p:val>
                                            <p:strVal val="0-#ppt_w/2"/>
                                          </p:val>
                                        </p:tav>
                                        <p:tav tm="100000">
                                          <p:val>
                                            <p:strVal val="#ppt_x"/>
                                          </p:val>
                                        </p:tav>
                                      </p:tavLst>
                                    </p:anim>
                                    <p:anim calcmode="lin" valueType="num">
                                      <p:cBhvr additive="base">
                                        <p:cTn id="8" dur="1250" fill="hold"/>
                                        <p:tgtEl>
                                          <p:spTgt spid="7172"/>
                                        </p:tgtEl>
                                        <p:attrNameLst>
                                          <p:attrName>ppt_y</p:attrName>
                                        </p:attrNameLst>
                                      </p:cBhvr>
                                      <p:tavLst>
                                        <p:tav tm="0">
                                          <p:val>
                                            <p:strVal val="1+#ppt_h/2"/>
                                          </p:val>
                                        </p:tav>
                                        <p:tav tm="100000">
                                          <p:val>
                                            <p:strVal val="#ppt_y"/>
                                          </p:val>
                                        </p:tav>
                                      </p:tavLst>
                                    </p:anim>
                                  </p:childTnLst>
                                </p:cTn>
                              </p:par>
                            </p:childTnLst>
                          </p:cTn>
                        </p:par>
                        <p:par>
                          <p:cTn id="9" fill="hold">
                            <p:stCondLst>
                              <p:cond delay="13875"/>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1250" fill="hold"/>
                                        <p:tgtEl>
                                          <p:spTgt spid="7171"/>
                                        </p:tgtEl>
                                        <p:attrNameLst>
                                          <p:attrName>ppt_x</p:attrName>
                                        </p:attrNameLst>
                                      </p:cBhvr>
                                      <p:tavLst>
                                        <p:tav tm="0">
                                          <p:val>
                                            <p:strVal val="0-#ppt_w/2"/>
                                          </p:val>
                                        </p:tav>
                                        <p:tav tm="100000">
                                          <p:val>
                                            <p:strVal val="#ppt_x"/>
                                          </p:val>
                                        </p:tav>
                                      </p:tavLst>
                                    </p:anim>
                                    <p:anim calcmode="lin" valueType="num">
                                      <p:cBhvr additive="base">
                                        <p:cTn id="13" dur="125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24" y="374080"/>
            <a:ext cx="8224891" cy="6120262"/>
          </a:xfrm>
          <a:prstGeom prst="rect">
            <a:avLst/>
          </a:prstGeom>
          <a:ln>
            <a:noFill/>
          </a:ln>
          <a:effectLst>
            <a:softEdge rad="112500"/>
          </a:effectLst>
        </p:spPr>
      </p:pic>
      <p:sp>
        <p:nvSpPr>
          <p:cNvPr id="6" name="5 CuadroTexto"/>
          <p:cNvSpPr txBox="1"/>
          <p:nvPr/>
        </p:nvSpPr>
        <p:spPr>
          <a:xfrm>
            <a:off x="2627289" y="458290"/>
            <a:ext cx="6064125" cy="769441"/>
          </a:xfrm>
          <a:prstGeom prst="rect">
            <a:avLst/>
          </a:prstGeom>
          <a:noFill/>
        </p:spPr>
        <p:txBody>
          <a:bodyPr wrap="square" rtlCol="0">
            <a:spAutoFit/>
          </a:bodyPr>
          <a:lstStyle/>
          <a:p>
            <a:pPr algn="ctr" fontAlgn="base">
              <a:spcBef>
                <a:spcPct val="0"/>
              </a:spcBef>
              <a:spcAft>
                <a:spcPct val="0"/>
              </a:spcAft>
            </a:pPr>
            <a:r>
              <a:rPr lang="es-PE" sz="2200" b="1" dirty="0">
                <a:solidFill>
                  <a:schemeClr val="bg1"/>
                </a:solidFill>
                <a:effectLst>
                  <a:outerShdw blurRad="38100" dist="38100" dir="2700000" algn="tl">
                    <a:srgbClr val="000000">
                      <a:alpha val="43137"/>
                    </a:srgbClr>
                  </a:outerShdw>
                </a:effectLst>
                <a:latin typeface="Swis721 Lt BT" pitchFamily="34" charset="0"/>
              </a:rPr>
              <a:t>Motivación: Es ahora Santa Luisa de Marillac, la que nos habla de la grandeza de la Eucaristía:</a:t>
            </a:r>
            <a:endParaRPr lang="es-ES" sz="2200" b="1" dirty="0">
              <a:solidFill>
                <a:schemeClr val="bg1"/>
              </a:solidFill>
              <a:effectLst>
                <a:outerShdw blurRad="38100" dist="38100" dir="2700000" algn="tl">
                  <a:srgbClr val="000000">
                    <a:alpha val="43137"/>
                  </a:srgbClr>
                </a:outerShdw>
              </a:effectLst>
              <a:latin typeface="Swis721 Lt BT" pitchFamily="34" charset="0"/>
            </a:endParaRPr>
          </a:p>
        </p:txBody>
      </p:sp>
      <p:sp>
        <p:nvSpPr>
          <p:cNvPr id="7" name="6 Rectángulo"/>
          <p:cNvSpPr/>
          <p:nvPr/>
        </p:nvSpPr>
        <p:spPr>
          <a:xfrm>
            <a:off x="466524" y="3434211"/>
            <a:ext cx="8224891" cy="461665"/>
          </a:xfrm>
          <a:prstGeom prst="rect">
            <a:avLst/>
          </a:prstGeom>
        </p:spPr>
        <p:txBody>
          <a:bodyPr wrap="square">
            <a:spAutoFit/>
          </a:bodyPr>
          <a:lstStyle/>
          <a:p>
            <a:pPr algn="ctr" fontAlgn="base">
              <a:spcBef>
                <a:spcPct val="0"/>
              </a:spcBef>
              <a:spcAft>
                <a:spcPct val="0"/>
              </a:spcAft>
            </a:pPr>
            <a:endParaRPr lang="es-ES" sz="2400" i="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0" name="Rectángulo redondeado 9"/>
          <p:cNvSpPr>
            <a:spLocks noChangeArrowheads="1"/>
          </p:cNvSpPr>
          <p:nvPr/>
        </p:nvSpPr>
        <p:spPr bwMode="auto">
          <a:xfrm>
            <a:off x="568865" y="513294"/>
            <a:ext cx="2058425" cy="676910"/>
          </a:xfrm>
          <a:prstGeom prst="roundRect">
            <a:avLst>
              <a:gd name="adj" fmla="val 16667"/>
            </a:avLst>
          </a:prstGeom>
          <a:solidFill>
            <a:srgbClr val="9EDD97"/>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1100" b="1" dirty="0">
                <a:solidFill>
                  <a:srgbClr val="C00000"/>
                </a:solidFill>
                <a:latin typeface="Times New Roman" panose="02020603050405020304" pitchFamily="18" charset="0"/>
                <a:ea typeface="Times New Roman" panose="02020603050405020304" pitchFamily="18" charset="0"/>
              </a:rPr>
              <a:t>CONTEMPLATIO</a:t>
            </a:r>
            <a:endParaRPr lang="es-PE" sz="1200" dirty="0">
              <a:solidFill>
                <a:srgbClr val="880000"/>
              </a:solidFill>
              <a:latin typeface="Times New Roman" panose="02020603050405020304" pitchFamily="18" charset="0"/>
              <a:ea typeface="Times New Roman" panose="02020603050405020304" pitchFamily="18" charset="0"/>
            </a:endParaRPr>
          </a:p>
          <a:p>
            <a:pPr indent="19050" algn="ctr" fontAlgn="base">
              <a:spcBef>
                <a:spcPct val="0"/>
              </a:spcBef>
            </a:pPr>
            <a:r>
              <a:rPr lang="es-ES_tradnl" sz="1400" b="1" dirty="0">
                <a:solidFill>
                  <a:srgbClr val="880000"/>
                </a:solidFill>
                <a:latin typeface="Times New Roman" panose="02020603050405020304" pitchFamily="18" charset="0"/>
                <a:ea typeface="Times New Roman" panose="02020603050405020304" pitchFamily="18" charset="0"/>
              </a:rPr>
              <a:t>¿Qué me lleva a hacer el texto?</a:t>
            </a:r>
            <a:endParaRPr lang="es-PE" sz="2000" dirty="0">
              <a:solidFill>
                <a:srgbClr val="880000"/>
              </a:solidFill>
              <a:latin typeface="Times New Roman" panose="02020603050405020304" pitchFamily="18" charset="0"/>
              <a:ea typeface="Times New Roman" panose="02020603050405020304" pitchFamily="18" charset="0"/>
            </a:endParaRPr>
          </a:p>
        </p:txBody>
      </p:sp>
      <p:sp>
        <p:nvSpPr>
          <p:cNvPr id="5" name="Rectángulo 4"/>
          <p:cNvSpPr/>
          <p:nvPr/>
        </p:nvSpPr>
        <p:spPr>
          <a:xfrm>
            <a:off x="466524" y="1479830"/>
            <a:ext cx="4963525" cy="4832092"/>
          </a:xfrm>
          <a:prstGeom prst="rect">
            <a:avLst/>
          </a:prstGeom>
        </p:spPr>
        <p:txBody>
          <a:bodyPr wrap="square">
            <a:spAutoFit/>
          </a:bodyPr>
          <a:lstStyle/>
          <a:p>
            <a:pPr algn="ctr"/>
            <a:r>
              <a:rPr lang="es-PE" sz="2200" i="1" dirty="0">
                <a:solidFill>
                  <a:schemeClr val="bg1"/>
                </a:solidFill>
                <a:effectLst>
                  <a:outerShdw blurRad="50800" dist="38100" algn="l" rotWithShape="0">
                    <a:prstClr val="black"/>
                  </a:outerShdw>
                </a:effectLst>
                <a:latin typeface="Arial Narrow" panose="020B0606020202030204" pitchFamily="34" charset="0"/>
              </a:rPr>
              <a:t>“Pero la inmensidad de </a:t>
            </a:r>
            <a:r>
              <a:rPr lang="es-PE" sz="2200" i="1" dirty="0" smtClean="0">
                <a:solidFill>
                  <a:schemeClr val="bg1"/>
                </a:solidFill>
                <a:effectLst>
                  <a:outerShdw blurRad="50800" dist="38100" algn="l" rotWithShape="0">
                    <a:prstClr val="black"/>
                  </a:outerShdw>
                </a:effectLst>
                <a:latin typeface="Arial Narrow" panose="020B0606020202030204" pitchFamily="34" charset="0"/>
              </a:rPr>
              <a:t> su </a:t>
            </a:r>
            <a:r>
              <a:rPr lang="es-PE" sz="2200" i="1" dirty="0">
                <a:solidFill>
                  <a:schemeClr val="bg1"/>
                </a:solidFill>
                <a:effectLst>
                  <a:outerShdw blurRad="50800" dist="38100" algn="l" rotWithShape="0">
                    <a:prstClr val="black"/>
                  </a:outerShdw>
                </a:effectLst>
                <a:latin typeface="Arial Narrow" panose="020B0606020202030204" pitchFamily="34" charset="0"/>
              </a:rPr>
              <a:t>amor hacia nosotros no se contentó con </a:t>
            </a:r>
            <a:r>
              <a:rPr lang="es-PE" sz="2200" i="1" dirty="0" smtClean="0">
                <a:solidFill>
                  <a:schemeClr val="bg1"/>
                </a:solidFill>
                <a:effectLst>
                  <a:outerShdw blurRad="50800" dist="38100" algn="l" rotWithShape="0">
                    <a:prstClr val="black"/>
                  </a:outerShdw>
                </a:effectLst>
                <a:latin typeface="Arial Narrow" panose="020B0606020202030204" pitchFamily="34" charset="0"/>
              </a:rPr>
              <a:t>esto, sino que queriendo unir </a:t>
            </a:r>
            <a:r>
              <a:rPr lang="es-PE" sz="2200" i="1" dirty="0">
                <a:solidFill>
                  <a:schemeClr val="bg1"/>
                </a:solidFill>
                <a:effectLst>
                  <a:outerShdw blurRad="50800" dist="38100" algn="l" rotWithShape="0">
                    <a:prstClr val="black"/>
                  </a:outerShdw>
                </a:effectLst>
                <a:latin typeface="Arial Narrow" panose="020B0606020202030204" pitchFamily="34" charset="0"/>
              </a:rPr>
              <a:t>inseparablemente la naturaleza divina con la naturaleza humana, la llevó a cabo después de la Encarnación </a:t>
            </a:r>
            <a:r>
              <a:rPr lang="es-PE" sz="2200" i="1" dirty="0" smtClean="0">
                <a:solidFill>
                  <a:schemeClr val="bg1"/>
                </a:solidFill>
                <a:effectLst>
                  <a:outerShdw blurRad="50800" dist="38100" algn="l" rotWithShape="0">
                    <a:prstClr val="black"/>
                  </a:outerShdw>
                </a:effectLst>
                <a:latin typeface="Arial Narrow" panose="020B0606020202030204" pitchFamily="34" charset="0"/>
              </a:rPr>
              <a:t> en </a:t>
            </a:r>
            <a:r>
              <a:rPr lang="es-PE" sz="2200" i="1" dirty="0">
                <a:solidFill>
                  <a:schemeClr val="bg1"/>
                </a:solidFill>
                <a:effectLst>
                  <a:outerShdw blurRad="50800" dist="38100" algn="l" rotWithShape="0">
                    <a:prstClr val="black"/>
                  </a:outerShdw>
                </a:effectLst>
                <a:latin typeface="Arial Narrow" panose="020B0606020202030204" pitchFamily="34" charset="0"/>
              </a:rPr>
              <a:t>la admirable invención del Santísimo Sacramento del Altar en el que habita continuamente la plenitud de la Divinidad </a:t>
            </a:r>
            <a:r>
              <a:rPr lang="es-PE" sz="2200" i="1" dirty="0" smtClean="0">
                <a:solidFill>
                  <a:schemeClr val="bg1"/>
                </a:solidFill>
                <a:effectLst>
                  <a:outerShdw blurRad="50800" dist="38100" algn="l" rotWithShape="0">
                    <a:prstClr val="black"/>
                  </a:outerShdw>
                </a:effectLst>
                <a:latin typeface="Arial Narrow" panose="020B0606020202030204" pitchFamily="34" charset="0"/>
              </a:rPr>
              <a:t>en </a:t>
            </a:r>
            <a:r>
              <a:rPr lang="es-PE" sz="2200" i="1" dirty="0">
                <a:solidFill>
                  <a:schemeClr val="bg1"/>
                </a:solidFill>
                <a:effectLst>
                  <a:outerShdw blurRad="50800" dist="38100" algn="l" rotWithShape="0">
                    <a:prstClr val="black"/>
                  </a:outerShdw>
                </a:effectLst>
                <a:latin typeface="Arial Narrow" panose="020B0606020202030204" pitchFamily="34" charset="0"/>
              </a:rPr>
              <a:t>la segunda Persona de la Santísima Trinidad ... Tenemos motivos para creer que esa seguridad que Nuestro Señor nos dio de que estaría siempre con nosotros era su designio de santificar a las almas por esa presencia continua aunque invisible </a:t>
            </a:r>
            <a:r>
              <a:rPr lang="es-PE" sz="2200" i="1" dirty="0" smtClean="0">
                <a:solidFill>
                  <a:schemeClr val="bg1"/>
                </a:solidFill>
                <a:effectLst>
                  <a:outerShdw blurRad="50800" dist="38100" algn="l" rotWithShape="0">
                    <a:prstClr val="black"/>
                  </a:outerShdw>
                </a:effectLst>
                <a:latin typeface="Arial Narrow" panose="020B0606020202030204" pitchFamily="34" charset="0"/>
              </a:rPr>
              <a:t>y</a:t>
            </a:r>
            <a:endParaRPr lang="es-PE" sz="2200" dirty="0">
              <a:effectLst>
                <a:outerShdw blurRad="50800" dist="38100" algn="l" rotWithShape="0">
                  <a:prstClr val="black"/>
                </a:outerShdw>
              </a:effectLst>
            </a:endParaRPr>
          </a:p>
        </p:txBody>
      </p:sp>
    </p:spTree>
    <p:extLst>
      <p:ext uri="{BB962C8B-B14F-4D97-AF65-F5344CB8AC3E}">
        <p14:creationId xmlns:p14="http://schemas.microsoft.com/office/powerpoint/2010/main" val="234640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t="1547" r="788" b="858"/>
          <a:stretch/>
        </p:blipFill>
        <p:spPr>
          <a:xfrm>
            <a:off x="540913" y="476517"/>
            <a:ext cx="8165205" cy="5924283"/>
          </a:xfrm>
          <a:prstGeom prst="rect">
            <a:avLst/>
          </a:prstGeom>
          <a:scene3d>
            <a:camera prst="orthographicFront"/>
            <a:lightRig rig="threePt" dir="t"/>
          </a:scene3d>
          <a:sp3d>
            <a:bevelT prst="convex"/>
          </a:sp3d>
        </p:spPr>
      </p:pic>
      <p:sp>
        <p:nvSpPr>
          <p:cNvPr id="4" name="3 CuadroTexto"/>
          <p:cNvSpPr txBox="1"/>
          <p:nvPr/>
        </p:nvSpPr>
        <p:spPr>
          <a:xfrm>
            <a:off x="4365940" y="671179"/>
            <a:ext cx="4005328" cy="5509200"/>
          </a:xfrm>
          <a:prstGeom prst="rect">
            <a:avLst/>
          </a:prstGeom>
          <a:noFill/>
        </p:spPr>
        <p:txBody>
          <a:bodyPr wrap="square" rtlCol="0">
            <a:spAutoFit/>
          </a:bodyPr>
          <a:lstStyle/>
          <a:p>
            <a:pPr algn="just" fontAlgn="base">
              <a:spcBef>
                <a:spcPct val="0"/>
              </a:spcBef>
              <a:spcAft>
                <a:spcPct val="0"/>
              </a:spcAft>
            </a:pPr>
            <a:r>
              <a:rPr lang="es-PE" sz="2170" i="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la aplicación del mérito de sus acciones a las de sus creaturas: </a:t>
            </a:r>
            <a:r>
              <a:rPr lang="es-PE" sz="2170" i="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ya </a:t>
            </a:r>
            <a:r>
              <a:rPr lang="es-PE" sz="2170" i="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pidiendo perdón a su Padre para borrar nuestros crímenes opuestos a las virtudes que El practicó, ya para hacer gratas a Dios las acciones virtuosas que por gracia suya pueden hacer los hombres uniéndolas a sus méritos. Por esta vía es como me ha parecido que la humanidad santa de Nuestro Señor está continuamente presente para nosotros, es decir, santificando las almas por la aplicación de sus méritos; viene a ser como una atmósfera sin la cual el alma no tiene vida</a:t>
            </a:r>
            <a:r>
              <a:rPr lang="es-PE" sz="2170" i="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a:t>
            </a:r>
            <a:r>
              <a:rPr lang="es-PE" sz="2200" i="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 </a:t>
            </a:r>
            <a:r>
              <a:rPr lang="es-PE" sz="1600" i="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(E 67, p.772-773)</a:t>
            </a:r>
            <a:endParaRPr lang="es-ES" sz="2000" i="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98142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contemplando el rostro de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55" y="447541"/>
            <a:ext cx="8131890" cy="594038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bwMode="auto">
          <a:xfrm>
            <a:off x="908668" y="1797904"/>
            <a:ext cx="3315601" cy="3440329"/>
          </a:xfrm>
          <a:prstGeom prst="rect">
            <a:avLst/>
          </a:prstGeom>
          <a:noFill/>
          <a:ln w="9525">
            <a:noFill/>
            <a:miter lim="800000"/>
            <a:headEnd/>
            <a:tailEnd/>
          </a:ln>
          <a:scene3d>
            <a:camera prst="orthographicFront"/>
            <a:lightRig rig="threePt" dir="t"/>
          </a:scene3d>
          <a:sp3d>
            <a:bevelT prst="slope"/>
          </a:sp3d>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s-PE" sz="4000" dirty="0">
                <a:solidFill>
                  <a:srgbClr val="FFFF00"/>
                </a:solidFill>
                <a:effectLst>
                  <a:glow rad="101600">
                    <a:srgbClr val="C0504D">
                      <a:satMod val="175000"/>
                      <a:alpha val="40000"/>
                    </a:srgbClr>
                  </a:glow>
                  <a:outerShdw blurRad="50800" dist="38100" dir="10800000" algn="r" rotWithShape="0">
                    <a:srgbClr val="540000"/>
                  </a:outerShdw>
                </a:effectLst>
                <a:ea typeface="+mj-ea"/>
                <a:cs typeface="+mj-cs"/>
              </a:rPr>
              <a:t>Durante la semana realizar alguna acción que sea fuente de vida para los demás.</a:t>
            </a:r>
            <a:endParaRPr lang="es-ES" sz="4000" dirty="0">
              <a:solidFill>
                <a:srgbClr val="FFFF00"/>
              </a:solidFill>
              <a:effectLst>
                <a:glow rad="101600">
                  <a:srgbClr val="C0504D">
                    <a:satMod val="175000"/>
                    <a:alpha val="40000"/>
                  </a:srgbClr>
                </a:glow>
                <a:outerShdw blurRad="50800" dist="38100" dir="10800000" algn="r" rotWithShape="0">
                  <a:srgbClr val="540000"/>
                </a:outerShdw>
              </a:effectLst>
              <a:ea typeface="+mj-ea"/>
              <a:cs typeface="+mj-cs"/>
            </a:endParaRPr>
          </a:p>
        </p:txBody>
      </p:sp>
      <p:sp>
        <p:nvSpPr>
          <p:cNvPr id="5" name="WordArt 5"/>
          <p:cNvSpPr>
            <a:spLocks noChangeArrowheads="1" noChangeShapeType="1" noTextEdit="1"/>
          </p:cNvSpPr>
          <p:nvPr/>
        </p:nvSpPr>
        <p:spPr bwMode="auto">
          <a:xfrm>
            <a:off x="626920" y="600195"/>
            <a:ext cx="3336701" cy="119770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s-PE" sz="1200" kern="10" dirty="0">
                <a:ln>
                  <a:solidFill>
                    <a:srgbClr val="C00000"/>
                  </a:solid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Compromiso: </a:t>
            </a:r>
            <a:br>
              <a:rPr lang="es-PE" sz="1200" kern="10" dirty="0">
                <a:ln>
                  <a:solidFill>
                    <a:srgbClr val="C00000"/>
                  </a:solid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br>
            <a:endParaRPr lang="es-PE" sz="1200" kern="10" dirty="0">
              <a:ln>
                <a:solidFill>
                  <a:srgbClr val="C00000"/>
                </a:solid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a:p>
            <a:pPr algn="ctr" fontAlgn="base">
              <a:spcBef>
                <a:spcPct val="0"/>
              </a:spcBef>
              <a:spcAft>
                <a:spcPct val="0"/>
              </a:spcAft>
            </a:pPr>
            <a:endParaRPr lang="es-PE" sz="1200" kern="10" dirty="0">
              <a:ln>
                <a:solidFill>
                  <a:srgbClr val="C00000"/>
                </a:solid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spTree>
    <p:extLst>
      <p:ext uri="{BB962C8B-B14F-4D97-AF65-F5344CB8AC3E}">
        <p14:creationId xmlns:p14="http://schemas.microsoft.com/office/powerpoint/2010/main" val="374241820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55" y="442582"/>
            <a:ext cx="8180923" cy="5982652"/>
          </a:xfrm>
          <a:prstGeom prst="rect">
            <a:avLst/>
          </a:prstGeom>
        </p:spPr>
      </p:pic>
      <p:sp>
        <p:nvSpPr>
          <p:cNvPr id="8" name="2 Marcador de contenido"/>
          <p:cNvSpPr txBox="1">
            <a:spLocks/>
          </p:cNvSpPr>
          <p:nvPr/>
        </p:nvSpPr>
        <p:spPr>
          <a:xfrm>
            <a:off x="149754" y="1000867"/>
            <a:ext cx="3391937" cy="2887691"/>
          </a:xfrm>
          <a:prstGeom prst="rect">
            <a:avLst/>
          </a:prstGeom>
        </p:spPr>
        <p:txBody>
          <a:bodyPr/>
          <a:lstStyle/>
          <a:p>
            <a:pPr marL="342900" indent="-342900" eaLnBrk="0" fontAlgn="base" hangingPunct="0">
              <a:spcBef>
                <a:spcPct val="20000"/>
              </a:spcBef>
              <a:spcAft>
                <a:spcPct val="0"/>
              </a:spcAft>
              <a:defRPr/>
            </a:pPr>
            <a:r>
              <a:rPr lang="es-PE" sz="2000" kern="0" dirty="0" smtClean="0">
                <a:solidFill>
                  <a:schemeClr val="bg1"/>
                </a:solidFill>
                <a:effectLst>
                  <a:outerShdw blurRad="50800" dist="50800" algn="l" rotWithShape="0">
                    <a:prstClr val="black"/>
                  </a:outerShdw>
                </a:effectLst>
                <a:latin typeface="Arial Rounded MT Bold" pitchFamily="34" charset="0"/>
              </a:rPr>
              <a:t>	Señor </a:t>
            </a:r>
            <a:r>
              <a:rPr lang="es-PE" sz="2000" kern="0" dirty="0">
                <a:solidFill>
                  <a:schemeClr val="bg1"/>
                </a:solidFill>
                <a:effectLst>
                  <a:outerShdw blurRad="50800" dist="50800" algn="l" rotWithShape="0">
                    <a:prstClr val="black"/>
                  </a:outerShdw>
                </a:effectLst>
                <a:latin typeface="Arial Rounded MT Bold" pitchFamily="34" charset="0"/>
              </a:rPr>
              <a:t>Jesús, Tú el pan vivo bajado del cielo, el que te das para darnos tu vida, el que nos das vida eterna con tu vida, danos la gracia de ser sensibles a tu presencia viva en la Eucaristía, para que descubramos que </a:t>
            </a:r>
            <a:r>
              <a:rPr lang="es-PE" sz="2000" kern="0" dirty="0" smtClean="0">
                <a:solidFill>
                  <a:schemeClr val="bg1"/>
                </a:solidFill>
                <a:effectLst>
                  <a:outerShdw blurRad="50800" dist="50800" algn="l" rotWithShape="0">
                    <a:prstClr val="black"/>
                  </a:outerShdw>
                </a:effectLst>
                <a:latin typeface="Arial Rounded MT Bold" pitchFamily="34" charset="0"/>
              </a:rPr>
              <a:t>             ahí </a:t>
            </a:r>
            <a:r>
              <a:rPr lang="es-PE" sz="2000" kern="0" dirty="0">
                <a:solidFill>
                  <a:schemeClr val="bg1"/>
                </a:solidFill>
                <a:effectLst>
                  <a:outerShdw blurRad="50800" dist="50800" algn="l" rotWithShape="0">
                    <a:prstClr val="black"/>
                  </a:outerShdw>
                </a:effectLst>
                <a:latin typeface="Arial Rounded MT Bold" pitchFamily="34" charset="0"/>
              </a:rPr>
              <a:t>estás Tú todo, </a:t>
            </a:r>
          </a:p>
        </p:txBody>
      </p:sp>
      <p:sp>
        <p:nvSpPr>
          <p:cNvPr id="6" name="WordArt 8"/>
          <p:cNvSpPr>
            <a:spLocks noChangeArrowheads="1" noChangeShapeType="1" noTextEdit="1"/>
          </p:cNvSpPr>
          <p:nvPr/>
        </p:nvSpPr>
        <p:spPr bwMode="auto">
          <a:xfrm>
            <a:off x="5076056" y="2929871"/>
            <a:ext cx="2783954" cy="733425"/>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s-PE" sz="12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9" name="2 Marcador de contenido"/>
          <p:cNvSpPr txBox="1">
            <a:spLocks/>
          </p:cNvSpPr>
          <p:nvPr/>
        </p:nvSpPr>
        <p:spPr>
          <a:xfrm>
            <a:off x="683568" y="4944763"/>
            <a:ext cx="7871860" cy="1480471"/>
          </a:xfrm>
          <a:prstGeom prst="rect">
            <a:avLst/>
          </a:prstGeom>
        </p:spPr>
        <p:txBody>
          <a:bodyPr>
            <a:scene3d>
              <a:camera prst="orthographicFront"/>
              <a:lightRig rig="threePt" dir="t"/>
            </a:scene3d>
            <a:sp3d extrusionH="57150">
              <a:bevelT h="25400" prst="softRound"/>
            </a:sp3d>
          </a:bodyPr>
          <a:lstStyle/>
          <a:p>
            <a:pPr marL="342900" indent="-342900" algn="ctr" eaLnBrk="0" fontAlgn="base" hangingPunct="0">
              <a:spcBef>
                <a:spcPct val="20000"/>
              </a:spcBef>
              <a:spcAft>
                <a:spcPct val="0"/>
              </a:spcAft>
              <a:defRPr/>
            </a:pPr>
            <a:endParaRPr lang="es-ES" sz="2800" kern="0" dirty="0">
              <a:solidFill>
                <a:srgbClr val="FFFF00"/>
              </a:solidFill>
              <a:effectLst>
                <a:glow rad="63500">
                  <a:srgbClr val="000000">
                    <a:satMod val="175000"/>
                    <a:alpha val="40000"/>
                  </a:srgbClr>
                </a:glow>
                <a:outerShdw blurRad="50800" dist="38100" dir="10800000" algn="r" rotWithShape="0">
                  <a:prstClr val="black"/>
                </a:outerShdw>
              </a:effectLst>
              <a:latin typeface="Arial Rounded MT Bold" pitchFamily="34" charset="0"/>
            </a:endParaRPr>
          </a:p>
        </p:txBody>
      </p:sp>
      <p:sp>
        <p:nvSpPr>
          <p:cNvPr id="11" name="2 Marcador de contenido"/>
          <p:cNvSpPr txBox="1">
            <a:spLocks/>
          </p:cNvSpPr>
          <p:nvPr/>
        </p:nvSpPr>
        <p:spPr>
          <a:xfrm>
            <a:off x="628130" y="4509120"/>
            <a:ext cx="7848872" cy="157694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endParaRPr lang="es-ES" b="1" kern="0" dirty="0" smtClean="0">
              <a:solidFill>
                <a:srgbClr val="FFFF00"/>
              </a:solidFill>
              <a:effectLst>
                <a:glow rad="101600">
                  <a:srgbClr val="000026">
                    <a:alpha val="60000"/>
                  </a:srgbClr>
                </a:glow>
                <a:outerShdw blurRad="76200" dist="76200" algn="l" rotWithShape="0">
                  <a:prstClr val="black"/>
                </a:outerShdw>
              </a:effectLst>
            </a:endParaRPr>
          </a:p>
        </p:txBody>
      </p:sp>
      <p:sp>
        <p:nvSpPr>
          <p:cNvPr id="16" name="Rectángulo 15"/>
          <p:cNvSpPr/>
          <p:nvPr/>
        </p:nvSpPr>
        <p:spPr>
          <a:xfrm>
            <a:off x="789117" y="442582"/>
            <a:ext cx="1923925" cy="400110"/>
          </a:xfrm>
          <a:prstGeom prst="rect">
            <a:avLst/>
          </a:prstGeom>
        </p:spPr>
        <p:txBody>
          <a:bodyPr wrap="none">
            <a:spAutoFit/>
          </a:bodyPr>
          <a:lstStyle/>
          <a:p>
            <a:r>
              <a:rPr lang="es-ES_tradnl" sz="2000" b="1" dirty="0">
                <a:solidFill>
                  <a:srgbClr val="FFFF00"/>
                </a:solidFill>
                <a:latin typeface="Kristen ITC" panose="03050502040202030202" pitchFamily="66" charset="0"/>
                <a:ea typeface="Times New Roman" panose="02020603050405020304" pitchFamily="18" charset="0"/>
                <a:cs typeface="Arial" panose="020B0604020202020204" pitchFamily="34" charset="0"/>
              </a:rPr>
              <a:t>Oración final </a:t>
            </a:r>
            <a:endParaRPr lang="es-PE" sz="2800" dirty="0">
              <a:solidFill>
                <a:srgbClr val="FFFF00"/>
              </a:solidFill>
            </a:endParaRPr>
          </a:p>
        </p:txBody>
      </p:sp>
      <p:sp>
        <p:nvSpPr>
          <p:cNvPr id="18" name="2 Marcador de contenido"/>
          <p:cNvSpPr txBox="1">
            <a:spLocks/>
          </p:cNvSpPr>
          <p:nvPr/>
        </p:nvSpPr>
        <p:spPr>
          <a:xfrm>
            <a:off x="5118756" y="670327"/>
            <a:ext cx="3569359" cy="3815596"/>
          </a:xfrm>
          <a:prstGeom prst="rect">
            <a:avLst/>
          </a:prstGeom>
        </p:spPr>
        <p:txBody>
          <a:bodyPr/>
          <a:lstStyle/>
          <a:p>
            <a:pPr algn="r" eaLnBrk="0" fontAlgn="base" hangingPunct="0">
              <a:spcAft>
                <a:spcPct val="0"/>
              </a:spcAft>
              <a:defRPr/>
            </a:pPr>
            <a:r>
              <a:rPr lang="es-PE" sz="2000" kern="0" dirty="0" smtClean="0">
                <a:solidFill>
                  <a:schemeClr val="bg1"/>
                </a:solidFill>
                <a:effectLst>
                  <a:outerShdw blurRad="50800" dist="50800" algn="l" rotWithShape="0">
                    <a:prstClr val="black">
                      <a:alpha val="75000"/>
                    </a:prstClr>
                  </a:outerShdw>
                </a:effectLst>
                <a:latin typeface="Arial Rounded MT Bold" pitchFamily="34" charset="0"/>
              </a:rPr>
              <a:t>Tú </a:t>
            </a:r>
            <a:r>
              <a:rPr lang="es-PE" sz="2000" kern="0" dirty="0">
                <a:solidFill>
                  <a:schemeClr val="bg1"/>
                </a:solidFill>
                <a:effectLst>
                  <a:outerShdw blurRad="50800" dist="50800" algn="l" rotWithShape="0">
                    <a:prstClr val="black">
                      <a:alpha val="75000"/>
                    </a:prstClr>
                  </a:outerShdw>
                </a:effectLst>
                <a:latin typeface="Arial Rounded MT Bold" pitchFamily="34" charset="0"/>
              </a:rPr>
              <a:t>en cuerpo y alma, </a:t>
            </a:r>
            <a:r>
              <a:rPr lang="es-PE" sz="2000" kern="0" dirty="0" smtClean="0">
                <a:solidFill>
                  <a:schemeClr val="bg1"/>
                </a:solidFill>
                <a:effectLst>
                  <a:outerShdw blurRad="50800" dist="50800" algn="l" rotWithShape="0">
                    <a:prstClr val="black">
                      <a:alpha val="75000"/>
                    </a:prstClr>
                  </a:outerShdw>
                </a:effectLst>
                <a:latin typeface="Arial Rounded MT Bold" pitchFamily="34" charset="0"/>
              </a:rPr>
              <a:t>            y </a:t>
            </a:r>
            <a:r>
              <a:rPr lang="es-PE" sz="2000" kern="0" dirty="0">
                <a:solidFill>
                  <a:schemeClr val="bg1"/>
                </a:solidFill>
                <a:effectLst>
                  <a:outerShdw blurRad="50800" dist="50800" algn="l" rotWithShape="0">
                    <a:prstClr val="black">
                      <a:alpha val="75000"/>
                    </a:prstClr>
                  </a:outerShdw>
                </a:effectLst>
                <a:latin typeface="Arial Rounded MT Bold" pitchFamily="34" charset="0"/>
              </a:rPr>
              <a:t>que recibiéndote a ti tenemos tu propia vida, con lo que Tú nos </a:t>
            </a:r>
            <a:r>
              <a:rPr lang="es-PE" sz="2000" kern="0" dirty="0" smtClean="0">
                <a:solidFill>
                  <a:schemeClr val="bg1"/>
                </a:solidFill>
                <a:effectLst>
                  <a:outerShdw blurRad="50800" dist="50800" algn="l" rotWithShape="0">
                    <a:prstClr val="black">
                      <a:alpha val="75000"/>
                    </a:prstClr>
                  </a:outerShdw>
                </a:effectLst>
                <a:latin typeface="Arial Rounded MT Bold" pitchFamily="34" charset="0"/>
              </a:rPr>
              <a:t>                     vivificas </a:t>
            </a:r>
            <a:r>
              <a:rPr lang="es-PE" sz="2000" kern="0" dirty="0">
                <a:solidFill>
                  <a:schemeClr val="bg1"/>
                </a:solidFill>
                <a:effectLst>
                  <a:outerShdw blurRad="50800" dist="50800" algn="l" rotWithShape="0">
                    <a:prstClr val="black">
                      <a:alpha val="75000"/>
                    </a:prstClr>
                  </a:outerShdw>
                </a:effectLst>
                <a:latin typeface="Arial Rounded MT Bold" pitchFamily="34" charset="0"/>
              </a:rPr>
              <a:t>y nos </a:t>
            </a:r>
            <a:r>
              <a:rPr lang="es-PE" sz="2000" kern="0" dirty="0" smtClean="0">
                <a:solidFill>
                  <a:schemeClr val="bg1"/>
                </a:solidFill>
                <a:effectLst>
                  <a:outerShdw blurRad="50800" dist="50800" algn="l" rotWithShape="0">
                    <a:prstClr val="black">
                      <a:alpha val="75000"/>
                    </a:prstClr>
                  </a:outerShdw>
                </a:effectLst>
                <a:latin typeface="Arial Rounded MT Bold" pitchFamily="34" charset="0"/>
              </a:rPr>
              <a:t>                           llenas  de </a:t>
            </a:r>
            <a:r>
              <a:rPr lang="es-PE" sz="2000" kern="0" dirty="0">
                <a:solidFill>
                  <a:schemeClr val="bg1"/>
                </a:solidFill>
                <a:effectLst>
                  <a:outerShdw blurRad="50800" dist="50800" algn="l" rotWithShape="0">
                    <a:prstClr val="black">
                      <a:alpha val="75000"/>
                    </a:prstClr>
                  </a:outerShdw>
                </a:effectLst>
                <a:latin typeface="Arial Rounded MT Bold" pitchFamily="34" charset="0"/>
              </a:rPr>
              <a:t>ti. </a:t>
            </a:r>
            <a:endParaRPr lang="es-PE" sz="2000" kern="0" dirty="0" smtClean="0">
              <a:solidFill>
                <a:schemeClr val="bg1"/>
              </a:solidFill>
              <a:effectLst>
                <a:outerShdw blurRad="50800" dist="50800" algn="l" rotWithShape="0">
                  <a:prstClr val="black">
                    <a:alpha val="75000"/>
                  </a:prstClr>
                </a:outerShdw>
              </a:effectLst>
              <a:latin typeface="Arial Rounded MT Bold" pitchFamily="34" charset="0"/>
            </a:endParaRPr>
          </a:p>
          <a:p>
            <a:pPr algn="r" eaLnBrk="0" fontAlgn="base" hangingPunct="0">
              <a:spcAft>
                <a:spcPct val="0"/>
              </a:spcAft>
              <a:defRPr/>
            </a:pPr>
            <a:r>
              <a:rPr lang="es-PE" sz="2000" kern="0" dirty="0" smtClean="0">
                <a:solidFill>
                  <a:schemeClr val="bg1"/>
                </a:solidFill>
                <a:effectLst>
                  <a:outerShdw blurRad="50800" dist="50800" algn="l" rotWithShape="0">
                    <a:prstClr val="black">
                      <a:alpha val="75000"/>
                    </a:prstClr>
                  </a:outerShdw>
                </a:effectLst>
                <a:latin typeface="Arial Rounded MT Bold" pitchFamily="34" charset="0"/>
              </a:rPr>
              <a:t>Ayúdanos </a:t>
            </a:r>
            <a:r>
              <a:rPr lang="es-PE" sz="2000" kern="0" dirty="0">
                <a:solidFill>
                  <a:schemeClr val="bg1"/>
                </a:solidFill>
                <a:effectLst>
                  <a:outerShdw blurRad="50800" dist="50800" algn="l" rotWithShape="0">
                    <a:prstClr val="black">
                      <a:alpha val="75000"/>
                    </a:prstClr>
                  </a:outerShdw>
                </a:effectLst>
                <a:latin typeface="Arial Rounded MT Bold" pitchFamily="34" charset="0"/>
              </a:rPr>
              <a:t>Señor, </a:t>
            </a:r>
            <a:endParaRPr lang="es-PE" sz="2000" kern="0" dirty="0" smtClean="0">
              <a:solidFill>
                <a:schemeClr val="bg1"/>
              </a:solidFill>
              <a:effectLst>
                <a:outerShdw blurRad="50800" dist="50800" algn="l" rotWithShape="0">
                  <a:prstClr val="black">
                    <a:alpha val="75000"/>
                  </a:prstClr>
                </a:outerShdw>
              </a:effectLst>
              <a:latin typeface="Arial Rounded MT Bold" pitchFamily="34" charset="0"/>
            </a:endParaRPr>
          </a:p>
          <a:p>
            <a:pPr algn="r" eaLnBrk="0" fontAlgn="base" hangingPunct="0">
              <a:spcAft>
                <a:spcPct val="0"/>
              </a:spcAft>
              <a:defRPr/>
            </a:pPr>
            <a:r>
              <a:rPr lang="es-PE" sz="2000" kern="0" dirty="0" smtClean="0">
                <a:solidFill>
                  <a:schemeClr val="bg1"/>
                </a:solidFill>
                <a:effectLst>
                  <a:outerShdw blurRad="50800" dist="50800" algn="l" rotWithShape="0">
                    <a:prstClr val="black">
                      <a:alpha val="75000"/>
                    </a:prstClr>
                  </a:outerShdw>
                </a:effectLst>
                <a:latin typeface="Arial Rounded MT Bold" pitchFamily="34" charset="0"/>
              </a:rPr>
              <a:t>a </a:t>
            </a:r>
            <a:r>
              <a:rPr lang="es-PE" sz="2000" kern="0" dirty="0">
                <a:solidFill>
                  <a:schemeClr val="bg1"/>
                </a:solidFill>
                <a:effectLst>
                  <a:outerShdw blurRad="50800" dist="50800" algn="l" rotWithShape="0">
                    <a:prstClr val="black">
                      <a:alpha val="75000"/>
                    </a:prstClr>
                  </a:outerShdw>
                </a:effectLst>
                <a:latin typeface="Arial Rounded MT Bold" pitchFamily="34" charset="0"/>
              </a:rPr>
              <a:t>verte presente </a:t>
            </a:r>
            <a:r>
              <a:rPr lang="es-PE" sz="2000" kern="0" dirty="0" smtClean="0">
                <a:solidFill>
                  <a:schemeClr val="bg1"/>
                </a:solidFill>
                <a:effectLst>
                  <a:outerShdw blurRad="50800" dist="50800" algn="l" rotWithShape="0">
                    <a:prstClr val="black">
                      <a:alpha val="75000"/>
                    </a:prstClr>
                  </a:outerShdw>
                </a:effectLst>
                <a:latin typeface="Arial Rounded MT Bold" pitchFamily="34" charset="0"/>
              </a:rPr>
              <a:t>en             </a:t>
            </a:r>
            <a:r>
              <a:rPr lang="es-PE" sz="2000" kern="0" dirty="0">
                <a:solidFill>
                  <a:schemeClr val="bg1"/>
                </a:solidFill>
                <a:effectLst>
                  <a:outerShdw blurRad="50800" dist="50800" algn="l" rotWithShape="0">
                    <a:prstClr val="black">
                      <a:alpha val="75000"/>
                    </a:prstClr>
                  </a:outerShdw>
                </a:effectLst>
                <a:latin typeface="Arial Rounded MT Bold" pitchFamily="34" charset="0"/>
              </a:rPr>
              <a:t>la Eucaristía y así ser vivificados en ti, con tu presencia viva y transformadora. </a:t>
            </a:r>
            <a:r>
              <a:rPr lang="es-PE" sz="2000" kern="0" dirty="0" smtClean="0">
                <a:solidFill>
                  <a:schemeClr val="bg1"/>
                </a:solidFill>
                <a:effectLst>
                  <a:outerShdw blurRad="50800" dist="50800" algn="l" rotWithShape="0">
                    <a:prstClr val="black">
                      <a:alpha val="75000"/>
                    </a:prstClr>
                  </a:outerShdw>
                </a:effectLst>
                <a:latin typeface="Arial Rounded MT Bold" pitchFamily="34" charset="0"/>
              </a:rPr>
              <a:t>               Que </a:t>
            </a:r>
            <a:r>
              <a:rPr lang="es-PE" sz="2000" kern="0" dirty="0">
                <a:solidFill>
                  <a:schemeClr val="bg1"/>
                </a:solidFill>
                <a:effectLst>
                  <a:outerShdw blurRad="50800" dist="50800" algn="l" rotWithShape="0">
                    <a:prstClr val="black">
                      <a:alpha val="75000"/>
                    </a:prstClr>
                  </a:outerShdw>
                </a:effectLst>
                <a:latin typeface="Arial Rounded MT Bold" pitchFamily="34" charset="0"/>
              </a:rPr>
              <a:t>así sea.</a:t>
            </a:r>
          </a:p>
          <a:p>
            <a:pPr algn="r" eaLnBrk="0" fontAlgn="base" hangingPunct="0">
              <a:spcAft>
                <a:spcPct val="0"/>
              </a:spcAft>
              <a:defRPr/>
            </a:pPr>
            <a:endParaRPr lang="es-PE" sz="2000" kern="0" dirty="0">
              <a:solidFill>
                <a:schemeClr val="bg1"/>
              </a:solidFill>
              <a:effectLst>
                <a:outerShdw blurRad="50800" dist="50800" algn="l" rotWithShape="0">
                  <a:prstClr val="black">
                    <a:alpha val="75000"/>
                  </a:prstClr>
                </a:outerShdw>
              </a:effectLst>
              <a:latin typeface="Arial Rounded MT Bold" pitchFamily="34" charset="0"/>
            </a:endParaRPr>
          </a:p>
          <a:p>
            <a:pPr algn="r" eaLnBrk="0" fontAlgn="base" hangingPunct="0">
              <a:spcAft>
                <a:spcPct val="0"/>
              </a:spcAft>
              <a:defRPr/>
            </a:pPr>
            <a:endParaRPr lang="es-PE" sz="2000" kern="0" dirty="0" smtClean="0">
              <a:solidFill>
                <a:schemeClr val="bg1"/>
              </a:solidFill>
              <a:effectLst>
                <a:outerShdw blurRad="50800" dist="50800" algn="l" rotWithShape="0">
                  <a:prstClr val="black">
                    <a:alpha val="75000"/>
                  </a:prstClr>
                </a:outerShdw>
              </a:effectLst>
              <a:latin typeface="Arial Rounded MT Bold" pitchFamily="34" charset="0"/>
            </a:endParaRPr>
          </a:p>
          <a:p>
            <a:pPr algn="r" eaLnBrk="0" fontAlgn="base" hangingPunct="0">
              <a:spcAft>
                <a:spcPct val="0"/>
              </a:spcAft>
              <a:defRPr/>
            </a:pPr>
            <a:endParaRPr lang="es-PE" sz="2000" kern="0" dirty="0">
              <a:solidFill>
                <a:schemeClr val="bg1"/>
              </a:solidFill>
              <a:effectLst>
                <a:outerShdw blurRad="50800" dist="50800" algn="l" rotWithShape="0">
                  <a:prstClr val="black">
                    <a:alpha val="75000"/>
                  </a:prstClr>
                </a:outerShdw>
              </a:effectLst>
              <a:latin typeface="Arial Rounded MT Bold" pitchFamily="34" charset="0"/>
            </a:endParaRPr>
          </a:p>
        </p:txBody>
      </p:sp>
    </p:spTree>
    <p:extLst>
      <p:ext uri="{BB962C8B-B14F-4D97-AF65-F5344CB8AC3E}">
        <p14:creationId xmlns:p14="http://schemas.microsoft.com/office/powerpoint/2010/main" val="372535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98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5" y="464287"/>
            <a:ext cx="8141299" cy="59320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077478" y="6396335"/>
            <a:ext cx="4980145" cy="430887"/>
          </a:xfrm>
          <a:prstGeom prst="rect">
            <a:avLst/>
          </a:prstGeom>
          <a:solidFill>
            <a:srgbClr val="6FC16D"/>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dirty="0">
                <a:solidFill>
                  <a:schemeClr val="tx1">
                    <a:lumMod val="95000"/>
                    <a:lumOff val="5000"/>
                  </a:schemeClr>
                </a:solidFill>
                <a:latin typeface="Poor Richard" pitchFamily="18" charset="0"/>
              </a:rPr>
              <a:t>Texto de </a:t>
            </a:r>
            <a:r>
              <a:rPr lang="es-PE" sz="1050" dirty="0" err="1">
                <a:solidFill>
                  <a:schemeClr val="tx1">
                    <a:lumMod val="95000"/>
                    <a:lumOff val="5000"/>
                  </a:schemeClr>
                </a:solidFill>
                <a:latin typeface="Poor Richard" pitchFamily="18" charset="0"/>
              </a:rPr>
              <a:t>Lectio</a:t>
            </a:r>
            <a:r>
              <a:rPr lang="es-PE" sz="1050" dirty="0">
                <a:solidFill>
                  <a:schemeClr val="tx1">
                    <a:lumMod val="95000"/>
                    <a:lumOff val="5000"/>
                  </a:schemeClr>
                </a:solidFill>
                <a:latin typeface="Poor Richard" pitchFamily="18" charset="0"/>
              </a:rPr>
              <a:t> Divina:  Padre César Chávez  </a:t>
            </a:r>
            <a:r>
              <a:rPr lang="es-PE" sz="1050" dirty="0" err="1">
                <a:solidFill>
                  <a:schemeClr val="tx1">
                    <a:lumMod val="95000"/>
                    <a:lumOff val="5000"/>
                  </a:schemeClr>
                </a:solidFill>
                <a:latin typeface="Poor Richard" pitchFamily="18" charset="0"/>
              </a:rPr>
              <a:t>Alva</a:t>
            </a:r>
            <a:r>
              <a:rPr lang="es-PE" sz="1050" dirty="0">
                <a:solidFill>
                  <a:schemeClr val="tx1">
                    <a:lumMod val="95000"/>
                    <a:lumOff val="5000"/>
                  </a:schemeClr>
                </a:solidFill>
                <a:latin typeface="Poor Richard" pitchFamily="18" charset="0"/>
              </a:rPr>
              <a:t> (Chuno) </a:t>
            </a:r>
            <a:r>
              <a:rPr lang="es-PE" sz="1050" dirty="0" err="1">
                <a:solidFill>
                  <a:schemeClr val="tx1">
                    <a:lumMod val="95000"/>
                    <a:lumOff val="5000"/>
                  </a:schemeClr>
                </a:solidFill>
                <a:latin typeface="Poor Richard" pitchFamily="18" charset="0"/>
              </a:rPr>
              <a:t>C.ongregación</a:t>
            </a:r>
            <a:r>
              <a:rPr lang="es-PE" sz="1050" dirty="0">
                <a:solidFill>
                  <a:schemeClr val="tx1">
                    <a:lumMod val="95000"/>
                    <a:lumOff val="5000"/>
                  </a:schemeClr>
                </a:solidFill>
                <a:latin typeface="Poor Richard" pitchFamily="18" charset="0"/>
              </a:rPr>
              <a:t> de la Misión.</a:t>
            </a:r>
          </a:p>
          <a:p>
            <a:pPr algn="ctr" fontAlgn="base">
              <a:spcAft>
                <a:spcPct val="0"/>
              </a:spcAft>
              <a:defRPr/>
            </a:pPr>
            <a:r>
              <a:rPr lang="es-PE" sz="1050" dirty="0">
                <a:solidFill>
                  <a:schemeClr val="tx1">
                    <a:lumMod val="95000"/>
                    <a:lumOff val="5000"/>
                  </a:schemeClr>
                </a:solidFill>
                <a:latin typeface="Poor Richard" pitchFamily="18" charset="0"/>
              </a:rPr>
              <a:t> </a:t>
            </a:r>
            <a:r>
              <a:rPr lang="es-PE" sz="1050" dirty="0" err="1">
                <a:solidFill>
                  <a:schemeClr val="tx1">
                    <a:lumMod val="95000"/>
                    <a:lumOff val="5000"/>
                  </a:schemeClr>
                </a:solidFill>
                <a:latin typeface="Poor Richard" pitchFamily="18" charset="0"/>
              </a:rPr>
              <a:t>Power</a:t>
            </a:r>
            <a:r>
              <a:rPr lang="es-PE" sz="1050" dirty="0">
                <a:solidFill>
                  <a:schemeClr val="tx1">
                    <a:lumMod val="95000"/>
                    <a:lumOff val="5000"/>
                  </a:schemeClr>
                </a:solidFill>
                <a:latin typeface="Poor Richard" pitchFamily="18" charset="0"/>
              </a:rPr>
              <a:t> Point :  Sor Pilar Caycho Vela  - Hija de la Caridad de San Vicente de </a:t>
            </a:r>
            <a:r>
              <a:rPr lang="es-PE" sz="1050" dirty="0" smtClean="0">
                <a:solidFill>
                  <a:schemeClr val="tx1">
                    <a:lumMod val="95000"/>
                    <a:lumOff val="5000"/>
                  </a:schemeClr>
                </a:solidFill>
                <a:latin typeface="Poor Richard" pitchFamily="18" charset="0"/>
              </a:rPr>
              <a:t>Paúl</a:t>
            </a:r>
            <a:endParaRPr lang="es-PE" sz="1050" dirty="0">
              <a:solidFill>
                <a:schemeClr val="tx1">
                  <a:lumMod val="95000"/>
                  <a:lumOff val="5000"/>
                </a:schemeClr>
              </a:solidFill>
              <a:latin typeface="Poor Richard" pitchFamily="18" charset="0"/>
            </a:endParaRPr>
          </a:p>
        </p:txBody>
      </p:sp>
      <p:sp>
        <p:nvSpPr>
          <p:cNvPr id="3" name="Rectángulo 2"/>
          <p:cNvSpPr/>
          <p:nvPr/>
        </p:nvSpPr>
        <p:spPr>
          <a:xfrm>
            <a:off x="515155" y="464287"/>
            <a:ext cx="3501498" cy="1200329"/>
          </a:xfrm>
          <a:prstGeom prst="rect">
            <a:avLst/>
          </a:prstGeom>
          <a:noFill/>
        </p:spPr>
        <p:txBody>
          <a:bodyPr wrap="square" lIns="91440" tIns="45720" rIns="91440" bIns="45720">
            <a:spAutoFit/>
          </a:bodyPr>
          <a:lstStyle/>
          <a:p>
            <a:r>
              <a:rPr lang="es-E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Kristen ITC" panose="03050502040202030202" pitchFamily="66" charset="0"/>
              </a:rPr>
              <a:t>15 de Agosto </a:t>
            </a:r>
          </a:p>
          <a:p>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Kristen ITC" panose="03050502040202030202" pitchFamily="66" charset="0"/>
              </a:rPr>
              <a:t>Fiesta de la Asunción de la Virgen María</a:t>
            </a:r>
            <a:endParaRPr lang="es-ES" sz="2400" b="1" cap="none" spc="0" dirty="0">
              <a:ln w="6600">
                <a:solidFill>
                  <a:schemeClr val="accent2"/>
                </a:solidFill>
                <a:prstDash val="solid"/>
              </a:ln>
              <a:solidFill>
                <a:srgbClr val="FFFFFF"/>
              </a:solidFill>
              <a:effectLst>
                <a:outerShdw dist="38100" dir="2700000" algn="tl" rotWithShape="0">
                  <a:schemeClr val="accent2"/>
                </a:outerShdw>
              </a:effectLst>
              <a:latin typeface="Kristen ITC" panose="03050502040202030202" pitchFamily="66" charset="0"/>
            </a:endParaRPr>
          </a:p>
        </p:txBody>
      </p:sp>
    </p:spTree>
    <p:extLst>
      <p:ext uri="{BB962C8B-B14F-4D97-AF65-F5344CB8AC3E}">
        <p14:creationId xmlns:p14="http://schemas.microsoft.com/office/powerpoint/2010/main" val="263361269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5200"/>
                            </p:stCondLst>
                            <p:childTnLst>
                              <p:par>
                                <p:cTn id="11" presetID="16" presetClass="entr" presetSubtype="2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9522" y="504317"/>
            <a:ext cx="7894926" cy="582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PE" sz="2400" dirty="0">
              <a:solidFill>
                <a:prstClr val="white"/>
              </a:solidFill>
            </a:endParaRPr>
          </a:p>
        </p:txBody>
      </p:sp>
      <p:sp>
        <p:nvSpPr>
          <p:cNvPr id="7" name="6 CuadroTexto"/>
          <p:cNvSpPr txBox="1"/>
          <p:nvPr/>
        </p:nvSpPr>
        <p:spPr>
          <a:xfrm>
            <a:off x="4043966" y="1262130"/>
            <a:ext cx="4651163" cy="4893647"/>
          </a:xfrm>
          <a:prstGeom prst="rect">
            <a:avLst/>
          </a:prstGeom>
          <a:noFill/>
        </p:spPr>
        <p:txBody>
          <a:bodyPr wrap="square" rtlCol="0">
            <a:spAutoFit/>
          </a:bodyPr>
          <a:lstStyle/>
          <a:p>
            <a:pPr algn="ctr" fontAlgn="base">
              <a:spcBef>
                <a:spcPct val="0"/>
              </a:spcBef>
              <a:spcAft>
                <a:spcPct val="0"/>
              </a:spcAft>
            </a:pPr>
            <a:r>
              <a:rPr lang="es-PE" sz="2400" dirty="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rPr>
              <a:t>Jesús se presenta a sí mismo como el pan vivo bajado del cielo, cuya fuerza de vida es capaz de dar vida eterna a quien lo acoge con fe y lo reconoce como enviado e Hijo de Dios</a:t>
            </a:r>
            <a:r>
              <a:rPr lang="es-PE" sz="2400" dirty="0" smtClean="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rPr>
              <a:t>.</a:t>
            </a:r>
          </a:p>
          <a:p>
            <a:pPr algn="ctr" fontAlgn="base">
              <a:spcBef>
                <a:spcPct val="0"/>
              </a:spcBef>
              <a:spcAft>
                <a:spcPct val="0"/>
              </a:spcAft>
            </a:pPr>
            <a:endParaRPr lang="es-PE" sz="2400" dirty="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endParaRPr>
          </a:p>
          <a:p>
            <a:pPr algn="ctr" fontAlgn="base">
              <a:spcBef>
                <a:spcPct val="0"/>
              </a:spcBef>
              <a:spcAft>
                <a:spcPct val="0"/>
              </a:spcAft>
            </a:pPr>
            <a:r>
              <a:rPr lang="es-PE" sz="2400" dirty="0" smtClean="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rPr>
              <a:t> </a:t>
            </a:r>
            <a:r>
              <a:rPr lang="es-PE" sz="2400"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En el desierto de nuestra vida, el Señor nos sigue dando el alimento que es su propio Hijo, el Pan bajado del cielo. </a:t>
            </a:r>
            <a:r>
              <a:rPr lang="es-PE" sz="2400"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En </a:t>
            </a:r>
            <a:r>
              <a:rPr lang="es-PE" sz="2400"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él encontramos la fuerza que necesitamos para vivir en el amor como Cristo y para llegar a nuestra meta sin desfallecer.</a:t>
            </a:r>
            <a:endParaRPr lang="es-ES" sz="2400"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
        <p:nvSpPr>
          <p:cNvPr id="11" name="10 Rectángulo"/>
          <p:cNvSpPr/>
          <p:nvPr/>
        </p:nvSpPr>
        <p:spPr>
          <a:xfrm>
            <a:off x="4726878" y="514853"/>
            <a:ext cx="3415487" cy="523220"/>
          </a:xfrm>
          <a:prstGeom prst="rect">
            <a:avLst/>
          </a:prstGeom>
          <a:noFill/>
        </p:spPr>
        <p:txBody>
          <a:bodyPr wrap="none" lIns="91440" tIns="45720" rIns="91440" bIns="45720">
            <a:spAutoFit/>
          </a:bodyPr>
          <a:lstStyle/>
          <a:p>
            <a:pPr algn="ctr" fontAlgn="base">
              <a:spcBef>
                <a:spcPct val="0"/>
              </a:spcBef>
              <a:spcAft>
                <a:spcPct val="0"/>
              </a:spcAft>
            </a:pPr>
            <a:r>
              <a:rPr lang="es-ES_tradnl" sz="2800" b="1" dirty="0">
                <a:ln w="6600">
                  <a:solidFill>
                    <a:srgbClr val="C0504D"/>
                  </a:solidFill>
                  <a:prstDash val="solid"/>
                </a:ln>
                <a:solidFill>
                  <a:srgbClr val="FFFFFF"/>
                </a:solidFill>
                <a:effectLst>
                  <a:outerShdw dist="38100" dir="2700000" algn="tl" rotWithShape="0">
                    <a:srgbClr val="C0504D"/>
                  </a:outerShdw>
                </a:effectLst>
                <a:latin typeface="Square721 BT" panose="020B0504020202060204" pitchFamily="34" charset="0"/>
              </a:rPr>
              <a:t>AMBIENTACIÓN: </a:t>
            </a:r>
            <a:endParaRPr lang="es-ES" sz="2800" b="1" dirty="0">
              <a:ln w="6600">
                <a:solidFill>
                  <a:srgbClr val="C0504D"/>
                </a:solidFill>
                <a:prstDash val="solid"/>
              </a:ln>
              <a:solidFill>
                <a:srgbClr val="FFFFFF"/>
              </a:solidFill>
              <a:effectLst>
                <a:outerShdw dist="38100" dir="2700000" algn="tl" rotWithShape="0">
                  <a:srgbClr val="C0504D"/>
                </a:outerShdw>
              </a:effectLst>
              <a:latin typeface="Square721 BT" panose="020B0504020202060204" pitchFamily="34" charset="0"/>
            </a:endParaRPr>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69" y="404664"/>
            <a:ext cx="3659386" cy="59855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829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descr="Bolsa de papel"/>
          <p:cNvSpPr>
            <a:spLocks noChangeArrowheads="1" noChangeShapeType="1" noTextEdit="1"/>
          </p:cNvSpPr>
          <p:nvPr/>
        </p:nvSpPr>
        <p:spPr bwMode="auto">
          <a:xfrm>
            <a:off x="1043608" y="990600"/>
            <a:ext cx="3168352" cy="99824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fontAlgn="base">
              <a:spcBef>
                <a:spcPct val="0"/>
              </a:spcBef>
              <a:spcAft>
                <a:spcPct val="0"/>
              </a:spcAft>
            </a:pPr>
            <a:endParaRPr lang="es-PE" sz="1200" kern="10" dirty="0">
              <a:ln w="9525">
                <a:round/>
                <a:headEnd/>
                <a:tailEnd/>
              </a:ln>
              <a:solidFill>
                <a:srgbClr val="FFFF00"/>
              </a:solidFill>
              <a:latin typeface="Arial Black"/>
            </a:endParaRPr>
          </a:p>
        </p:txBody>
      </p:sp>
      <p:pic>
        <p:nvPicPr>
          <p:cNvPr id="102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3378" r="22103"/>
          <a:stretch/>
        </p:blipFill>
        <p:spPr bwMode="auto">
          <a:xfrm flipH="1">
            <a:off x="4439357" y="218940"/>
            <a:ext cx="4636395" cy="654349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2 Marcador de contenido"/>
          <p:cNvSpPr>
            <a:spLocks noGrp="1"/>
          </p:cNvSpPr>
          <p:nvPr>
            <p:ph idx="1"/>
          </p:nvPr>
        </p:nvSpPr>
        <p:spPr>
          <a:xfrm>
            <a:off x="612690" y="912585"/>
            <a:ext cx="5422219" cy="5156204"/>
          </a:xfrm>
        </p:spPr>
        <p:txBody>
          <a:bodyPr/>
          <a:lstStyle/>
          <a:p>
            <a:pPr marL="0" indent="0" algn="ctr">
              <a:spcBef>
                <a:spcPts val="0"/>
              </a:spcBef>
              <a:buNone/>
            </a:pPr>
            <a:r>
              <a:rPr lang="es-PE" sz="2800" dirty="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Señor Jesús, Tú que te has dado a conocer </a:t>
            </a:r>
            <a:r>
              <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 como </a:t>
            </a:r>
            <a:r>
              <a:rPr lang="es-PE" sz="2800" dirty="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el pan bajado del cielo, </a:t>
            </a:r>
            <a:r>
              <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 como </a:t>
            </a:r>
            <a:r>
              <a:rPr lang="es-PE" sz="2800" dirty="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el pan vivo, </a:t>
            </a:r>
            <a:endPar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r>
              <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como </a:t>
            </a:r>
            <a:r>
              <a:rPr lang="es-PE" sz="2800" dirty="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el pan de vida</a:t>
            </a:r>
            <a:r>
              <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a:t>
            </a:r>
          </a:p>
          <a:p>
            <a:pPr marL="0" indent="0" algn="ctr">
              <a:spcBef>
                <a:spcPts val="0"/>
              </a:spcBef>
              <a:buNone/>
            </a:pPr>
            <a:r>
              <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 </a:t>
            </a:r>
            <a:r>
              <a:rPr lang="es-PE" sz="2800" dirty="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como Aquel que nos da </a:t>
            </a:r>
            <a:r>
              <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vida eterna</a:t>
            </a:r>
            <a:r>
              <a:rPr lang="es-PE" sz="2800" dirty="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 </a:t>
            </a:r>
            <a:endPar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r>
              <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porque </a:t>
            </a:r>
            <a:r>
              <a:rPr lang="es-PE" sz="2800" dirty="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te das a ti mismo, </a:t>
            </a:r>
            <a:endPar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r>
              <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dándonos </a:t>
            </a:r>
            <a:r>
              <a:rPr lang="es-PE" sz="2800" dirty="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tu propia carne, </a:t>
            </a:r>
            <a:r>
              <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                    te </a:t>
            </a:r>
            <a:r>
              <a:rPr lang="es-PE" sz="2800" dirty="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rPr>
              <a:t>pedimos que nos ayudes a comprender la dimensión de tu entrega, y del don que nos das en ti mismo, al darnos la Eucaristía,</a:t>
            </a:r>
          </a:p>
          <a:p>
            <a:pPr marL="0" indent="0" algn="ctr">
              <a:spcBef>
                <a:spcPts val="0"/>
              </a:spcBef>
              <a:buNone/>
            </a:pPr>
            <a:endParaRPr lang="es-PE" sz="2800" dirty="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endParaRPr lang="es-PE" sz="2800" dirty="0" smtClean="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endParaRPr lang="es-ES" sz="2800" dirty="0">
              <a:solidFill>
                <a:srgbClr val="FFFF00"/>
              </a:solidFill>
              <a:effectLst>
                <a:glow rad="101600">
                  <a:srgbClr val="540000">
                    <a:alpha val="60000"/>
                  </a:srgbClr>
                </a:glow>
                <a:outerShdw blurRad="50800" dist="38100" dir="10800000" algn="r" rotWithShape="0">
                  <a:prstClr val="black"/>
                </a:outerShdw>
              </a:effectLst>
              <a:latin typeface="Berlin Sans FB" pitchFamily="34" charset="0"/>
            </a:endParaRPr>
          </a:p>
          <a:p>
            <a:pPr marL="0" indent="0" algn="ctr">
              <a:spcBef>
                <a:spcPts val="0"/>
              </a:spcBef>
              <a:buNone/>
            </a:pPr>
            <a:endParaRPr lang="es-ES" sz="2800" dirty="0">
              <a:solidFill>
                <a:srgbClr val="FFFF00"/>
              </a:solidFill>
              <a:effectLst>
                <a:glow rad="101600">
                  <a:srgbClr val="540000">
                    <a:alpha val="60000"/>
                  </a:srgbClr>
                </a:glow>
                <a:outerShdw blurRad="50800" dist="38100" sx="101000" sy="101000" algn="l" rotWithShape="0">
                  <a:prstClr val="black"/>
                </a:outerShdw>
              </a:effectLst>
              <a:latin typeface="Berlin Sans FB" pitchFamily="34" charset="0"/>
            </a:endParaRPr>
          </a:p>
        </p:txBody>
      </p:sp>
      <p:sp>
        <p:nvSpPr>
          <p:cNvPr id="5" name="WordArt 2" descr="Bolsa de papel"/>
          <p:cNvSpPr>
            <a:spLocks noChangeArrowheads="1" noChangeShapeType="1" noTextEdit="1"/>
          </p:cNvSpPr>
          <p:nvPr/>
        </p:nvSpPr>
        <p:spPr bwMode="auto">
          <a:xfrm>
            <a:off x="3323800" y="422902"/>
            <a:ext cx="3168352" cy="388876"/>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ES_tradnl" sz="2800" dirty="0">
                <a:solidFill>
                  <a:schemeClr val="bg1"/>
                </a:solidFill>
                <a:latin typeface="Kristen ITC" panose="03050502040202030202" pitchFamily="66" charset="0"/>
              </a:rPr>
              <a:t>Oración </a:t>
            </a:r>
            <a:r>
              <a:rPr lang="es-ES_tradnl" sz="2800" dirty="0" smtClean="0">
                <a:solidFill>
                  <a:schemeClr val="bg1"/>
                </a:solidFill>
                <a:latin typeface="Kristen ITC" panose="03050502040202030202" pitchFamily="66" charset="0"/>
              </a:rPr>
              <a:t>inicial</a:t>
            </a:r>
            <a:endParaRPr lang="es-PE" sz="2800" kern="10" dirty="0">
              <a:solidFill>
                <a:schemeClr val="bg1"/>
              </a:solidFill>
              <a:latin typeface="Kristen ITC" panose="03050502040202030202" pitchFamily="66" charset="0"/>
            </a:endParaRPr>
          </a:p>
        </p:txBody>
      </p:sp>
    </p:spTree>
    <p:extLst>
      <p:ext uri="{BB962C8B-B14F-4D97-AF65-F5344CB8AC3E}">
        <p14:creationId xmlns:p14="http://schemas.microsoft.com/office/powerpoint/2010/main" val="3198372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6" y="377189"/>
            <a:ext cx="8441520" cy="6061705"/>
          </a:xfrm>
          <a:prstGeom prst="rect">
            <a:avLst/>
          </a:prstGeom>
          <a:effectLst>
            <a:softEdge rad="127000"/>
          </a:effectLst>
        </p:spPr>
      </p:pic>
      <p:sp>
        <p:nvSpPr>
          <p:cNvPr id="6" name="2 Marcador de contenido"/>
          <p:cNvSpPr txBox="1">
            <a:spLocks/>
          </p:cNvSpPr>
          <p:nvPr/>
        </p:nvSpPr>
        <p:spPr bwMode="auto">
          <a:xfrm>
            <a:off x="562961" y="377189"/>
            <a:ext cx="8179560"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ct val="0"/>
              </a:spcAft>
              <a:defRPr/>
            </a:pPr>
            <a:r>
              <a:rPr lang="es-PE" sz="2800" dirty="0" smtClean="0">
                <a:solidFill>
                  <a:srgbClr val="FFFF00"/>
                </a:solidFill>
                <a:effectLst>
                  <a:outerShdw blurRad="38100" dist="38100" dir="2700000" algn="tl">
                    <a:srgbClr val="000000">
                      <a:alpha val="43137"/>
                    </a:srgbClr>
                  </a:outerShdw>
                </a:effectLst>
              </a:rPr>
              <a:t>para </a:t>
            </a:r>
            <a:r>
              <a:rPr lang="es-PE" sz="2800" dirty="0">
                <a:solidFill>
                  <a:srgbClr val="FFFF00"/>
                </a:solidFill>
                <a:effectLst>
                  <a:outerShdw blurRad="38100" dist="38100" dir="2700000" algn="tl">
                    <a:srgbClr val="000000">
                      <a:alpha val="43137"/>
                    </a:srgbClr>
                  </a:outerShdw>
                </a:effectLst>
              </a:rPr>
              <a:t>que creamos  incondicionalmente en ti, y nunca murmuremos ni desconfiemos de ti, ni de tus enseñanzas,  ni de tu manera de actuar sabiendo que</a:t>
            </a:r>
          </a:p>
          <a:p>
            <a:pPr algn="ct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algn="ctr" eaLnBrk="0" fontAlgn="base" hangingPunct="0">
              <a:spcAft>
                <a:spcPct val="0"/>
              </a:spcAft>
              <a:defRPr/>
            </a:pPr>
            <a:r>
              <a:rPr lang="es-PE" sz="2800" dirty="0">
                <a:solidFill>
                  <a:srgbClr val="FFFF00"/>
                </a:solidFill>
                <a:effectLst>
                  <a:outerShdw blurRad="38100" dist="38100" dir="2700000" algn="tl">
                    <a:srgbClr val="000000">
                      <a:alpha val="43137"/>
                    </a:srgbClr>
                  </a:outerShdw>
                </a:effectLst>
              </a:rPr>
              <a:t>   </a:t>
            </a:r>
            <a:endParaRPr lang="es-ES" sz="2800" dirty="0">
              <a:solidFill>
                <a:srgbClr val="FFFF00"/>
              </a:solidFill>
              <a:effectLst>
                <a:outerShdw blurRad="38100" dist="38100" dir="2700000" algn="tl">
                  <a:srgbClr val="000000">
                    <a:alpha val="43137"/>
                  </a:srgbClr>
                </a:outerShdw>
              </a:effectLst>
            </a:endParaRPr>
          </a:p>
        </p:txBody>
      </p:sp>
      <p:sp>
        <p:nvSpPr>
          <p:cNvPr id="9" name="2 Marcador de contenido"/>
          <p:cNvSpPr txBox="1">
            <a:spLocks/>
          </p:cNvSpPr>
          <p:nvPr/>
        </p:nvSpPr>
        <p:spPr bwMode="auto">
          <a:xfrm>
            <a:off x="503548" y="3588906"/>
            <a:ext cx="3960440" cy="24323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eaLnBrk="0" fontAlgn="base" hangingPunct="0">
              <a:spcAft>
                <a:spcPct val="0"/>
              </a:spcAft>
              <a:defRPr/>
            </a:pPr>
            <a:r>
              <a:rPr lang="es-PE" sz="2800" dirty="0">
                <a:solidFill>
                  <a:srgbClr val="FFFF00"/>
                </a:solidFill>
                <a:effectLst>
                  <a:outerShdw blurRad="38100" dist="38100" dir="2700000" algn="tl">
                    <a:srgbClr val="000000">
                      <a:alpha val="43137"/>
                    </a:srgbClr>
                  </a:outerShdw>
                </a:effectLst>
              </a:rPr>
              <a:t>   </a:t>
            </a:r>
            <a:endParaRPr lang="es-ES" sz="2800" dirty="0">
              <a:solidFill>
                <a:srgbClr val="FFFF00"/>
              </a:solidFill>
              <a:effectLst>
                <a:outerShdw blurRad="38100" dist="38100" dir="2700000" algn="tl">
                  <a:srgbClr val="000000">
                    <a:alpha val="43137"/>
                  </a:srgbClr>
                </a:outerShdw>
              </a:effectLst>
            </a:endParaRPr>
          </a:p>
        </p:txBody>
      </p:sp>
      <p:sp>
        <p:nvSpPr>
          <p:cNvPr id="10" name="2 Marcador de contenido"/>
          <p:cNvSpPr txBox="1">
            <a:spLocks/>
          </p:cNvSpPr>
          <p:nvPr/>
        </p:nvSpPr>
        <p:spPr bwMode="auto">
          <a:xfrm>
            <a:off x="562961" y="3115484"/>
            <a:ext cx="3537501" cy="284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Aft>
                <a:spcPct val="0"/>
              </a:spcAft>
              <a:defRPr/>
            </a:pPr>
            <a:r>
              <a:rPr lang="es-PE" sz="2800" dirty="0">
                <a:solidFill>
                  <a:srgbClr val="FFFF00"/>
                </a:solidFill>
                <a:effectLst>
                  <a:outerShdw blurRad="38100" dist="38100" dir="2700000" algn="tl">
                    <a:srgbClr val="000000">
                      <a:alpha val="43137"/>
                    </a:srgbClr>
                  </a:outerShdw>
                </a:effectLst>
              </a:rPr>
              <a:t>creer en ti, </a:t>
            </a:r>
            <a:endParaRPr lang="es-PE" sz="2800" dirty="0" smtClean="0">
              <a:solidFill>
                <a:srgbClr val="FFFF00"/>
              </a:solidFill>
              <a:effectLst>
                <a:outerShdw blurRad="38100" dist="38100" dir="2700000" algn="tl">
                  <a:srgbClr val="000000">
                    <a:alpha val="43137"/>
                  </a:srgbClr>
                </a:outerShdw>
              </a:effectLst>
            </a:endParaRPr>
          </a:p>
          <a:p>
            <a:pPr eaLnBrk="0" fontAlgn="base" hangingPunct="0">
              <a:spcAft>
                <a:spcPct val="0"/>
              </a:spcAft>
              <a:defRPr/>
            </a:pPr>
            <a:r>
              <a:rPr lang="es-PE" sz="2800" dirty="0" smtClean="0">
                <a:solidFill>
                  <a:srgbClr val="FFFF00"/>
                </a:solidFill>
                <a:effectLst>
                  <a:outerShdw blurRad="38100" dist="38100" dir="2700000" algn="tl">
                    <a:srgbClr val="000000">
                      <a:alpha val="43137"/>
                    </a:srgbClr>
                  </a:outerShdw>
                </a:effectLst>
              </a:rPr>
              <a:t>es </a:t>
            </a:r>
            <a:r>
              <a:rPr lang="es-PE" sz="2800" dirty="0">
                <a:solidFill>
                  <a:srgbClr val="FFFF00"/>
                </a:solidFill>
                <a:effectLst>
                  <a:outerShdw blurRad="38100" dist="38100" dir="2700000" algn="tl">
                    <a:srgbClr val="000000">
                      <a:alpha val="43137"/>
                    </a:srgbClr>
                  </a:outerShdw>
                </a:effectLst>
              </a:rPr>
              <a:t>don y es </a:t>
            </a:r>
            <a:endParaRPr lang="es-PE" sz="2800" dirty="0" smtClean="0">
              <a:solidFill>
                <a:srgbClr val="FFFF00"/>
              </a:solidFill>
              <a:effectLst>
                <a:outerShdw blurRad="38100" dist="38100" dir="2700000" algn="tl">
                  <a:srgbClr val="000000">
                    <a:alpha val="43137"/>
                  </a:srgbClr>
                </a:outerShdw>
              </a:effectLst>
            </a:endParaRPr>
          </a:p>
          <a:p>
            <a:pPr eaLnBrk="0" fontAlgn="base" hangingPunct="0">
              <a:spcAft>
                <a:spcPct val="0"/>
              </a:spcAft>
              <a:defRPr/>
            </a:pPr>
            <a:r>
              <a:rPr lang="es-PE" sz="2800" dirty="0" smtClean="0">
                <a:solidFill>
                  <a:srgbClr val="FFFF00"/>
                </a:solidFill>
                <a:effectLst>
                  <a:outerShdw blurRad="38100" dist="38100" dir="2700000" algn="tl">
                    <a:srgbClr val="000000">
                      <a:alpha val="43137"/>
                    </a:srgbClr>
                  </a:outerShdw>
                </a:effectLst>
              </a:rPr>
              <a:t>gracia </a:t>
            </a:r>
            <a:r>
              <a:rPr lang="es-PE" sz="2800" dirty="0">
                <a:solidFill>
                  <a:srgbClr val="FFFF00"/>
                </a:solidFill>
                <a:effectLst>
                  <a:outerShdw blurRad="38100" dist="38100" dir="2700000" algn="tl">
                    <a:srgbClr val="000000">
                      <a:alpha val="43137"/>
                    </a:srgbClr>
                  </a:outerShdw>
                </a:effectLst>
              </a:rPr>
              <a:t>de tu Padre. </a:t>
            </a:r>
          </a:p>
          <a:p>
            <a:pPr eaLnBrk="0" fontAlgn="base" hangingPunct="0">
              <a:spcAft>
                <a:spcPct val="0"/>
              </a:spcAft>
              <a:defRPr/>
            </a:pPr>
            <a:r>
              <a:rPr lang="es-PE" sz="2800" dirty="0">
                <a:solidFill>
                  <a:srgbClr val="FFFF00"/>
                </a:solidFill>
                <a:effectLst>
                  <a:outerShdw blurRad="38100" dist="38100" dir="2700000" algn="tl">
                    <a:srgbClr val="000000">
                      <a:alpha val="43137"/>
                    </a:srgbClr>
                  </a:outerShdw>
                </a:effectLst>
              </a:rPr>
              <a:t>Regálanos un corazón dócil a tus enseñanzas y sensibilidad a tu</a:t>
            </a:r>
          </a:p>
          <a:p>
            <a:pP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eaLnBrk="0" fontAlgn="base" hangingPunct="0">
              <a:spcAft>
                <a:spcPct val="0"/>
              </a:spcAft>
              <a:defRPr/>
            </a:pPr>
            <a:r>
              <a:rPr lang="es-PE" sz="2800" dirty="0">
                <a:solidFill>
                  <a:srgbClr val="FFFF00"/>
                </a:solidFill>
                <a:effectLst>
                  <a:outerShdw blurRad="38100" dist="38100" dir="2700000" algn="tl">
                    <a:srgbClr val="000000">
                      <a:alpha val="43137"/>
                    </a:srgbClr>
                  </a:outerShdw>
                </a:effectLst>
              </a:rPr>
              <a:t>   </a:t>
            </a:r>
            <a:endParaRPr lang="es-ES" sz="2800" dirty="0">
              <a:solidFill>
                <a:srgbClr val="FFFF00"/>
              </a:solidFill>
              <a:effectLst>
                <a:outerShdw blurRad="38100" dist="38100" dir="2700000" algn="tl">
                  <a:srgbClr val="000000">
                    <a:alpha val="43137"/>
                  </a:srgbClr>
                </a:outerShdw>
              </a:effectLst>
            </a:endParaRPr>
          </a:p>
        </p:txBody>
      </p:sp>
      <p:sp>
        <p:nvSpPr>
          <p:cNvPr id="11" name="2 Marcador de contenido"/>
          <p:cNvSpPr txBox="1">
            <a:spLocks/>
          </p:cNvSpPr>
          <p:nvPr/>
        </p:nvSpPr>
        <p:spPr bwMode="auto">
          <a:xfrm>
            <a:off x="4854089" y="3416059"/>
            <a:ext cx="3888432" cy="23201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Aft>
                <a:spcPct val="0"/>
              </a:spcAft>
              <a:defRPr/>
            </a:pPr>
            <a:r>
              <a:rPr lang="es-PE" sz="2800" dirty="0">
                <a:solidFill>
                  <a:srgbClr val="FFFF00"/>
                </a:solidFill>
                <a:effectLst>
                  <a:outerShdw blurRad="38100" dist="38100" dir="2700000" algn="tl">
                    <a:srgbClr val="000000">
                      <a:alpha val="43137"/>
                    </a:srgbClr>
                  </a:outerShdw>
                </a:effectLst>
              </a:rPr>
              <a:t>presencia en la Eucaristía, para tener </a:t>
            </a:r>
            <a:endParaRPr lang="es-PE" sz="2800" dirty="0" smtClean="0">
              <a:solidFill>
                <a:srgbClr val="FFFF00"/>
              </a:solidFill>
              <a:effectLst>
                <a:outerShdw blurRad="38100" dist="38100" dir="2700000" algn="tl">
                  <a:srgbClr val="000000">
                    <a:alpha val="43137"/>
                  </a:srgbClr>
                </a:outerShdw>
              </a:effectLst>
            </a:endParaRPr>
          </a:p>
          <a:p>
            <a:pPr algn="r" eaLnBrk="0" fontAlgn="base" hangingPunct="0">
              <a:spcAft>
                <a:spcPct val="0"/>
              </a:spcAft>
              <a:defRPr/>
            </a:pPr>
            <a:r>
              <a:rPr lang="es-PE" sz="2800" dirty="0" smtClean="0">
                <a:solidFill>
                  <a:srgbClr val="FFFF00"/>
                </a:solidFill>
                <a:effectLst>
                  <a:outerShdw blurRad="38100" dist="38100" dir="2700000" algn="tl">
                    <a:srgbClr val="000000">
                      <a:alpha val="43137"/>
                    </a:srgbClr>
                  </a:outerShdw>
                </a:effectLst>
              </a:rPr>
              <a:t>en </a:t>
            </a:r>
            <a:r>
              <a:rPr lang="es-PE" sz="2800" dirty="0">
                <a:solidFill>
                  <a:srgbClr val="FFFF00"/>
                </a:solidFill>
                <a:effectLst>
                  <a:outerShdw blurRad="38100" dist="38100" dir="2700000" algn="tl">
                    <a:srgbClr val="000000">
                      <a:alpha val="43137"/>
                    </a:srgbClr>
                  </a:outerShdw>
                </a:effectLst>
              </a:rPr>
              <a:t>ti y de ti, la vida y la gracia que Tú nos das </a:t>
            </a:r>
            <a:endParaRPr lang="es-PE" sz="2800" dirty="0" smtClean="0">
              <a:solidFill>
                <a:srgbClr val="FFFF00"/>
              </a:solidFill>
              <a:effectLst>
                <a:outerShdw blurRad="38100" dist="38100" dir="2700000" algn="tl">
                  <a:srgbClr val="000000">
                    <a:alpha val="43137"/>
                  </a:srgbClr>
                </a:outerShdw>
              </a:effectLst>
            </a:endParaRPr>
          </a:p>
          <a:p>
            <a:pPr algn="r" eaLnBrk="0" fontAlgn="base" hangingPunct="0">
              <a:spcAft>
                <a:spcPct val="0"/>
              </a:spcAft>
              <a:defRPr/>
            </a:pPr>
            <a:r>
              <a:rPr lang="es-PE" sz="2800" dirty="0" smtClean="0">
                <a:solidFill>
                  <a:srgbClr val="FFFF00"/>
                </a:solidFill>
                <a:effectLst>
                  <a:outerShdw blurRad="38100" dist="38100" dir="2700000" algn="tl">
                    <a:srgbClr val="000000">
                      <a:alpha val="43137"/>
                    </a:srgbClr>
                  </a:outerShdw>
                </a:effectLst>
              </a:rPr>
              <a:t>en </a:t>
            </a:r>
            <a:r>
              <a:rPr lang="es-PE" sz="2800" dirty="0">
                <a:solidFill>
                  <a:srgbClr val="FFFF00"/>
                </a:solidFill>
                <a:effectLst>
                  <a:outerShdw blurRad="38100" dist="38100" dir="2700000" algn="tl">
                    <a:srgbClr val="000000">
                      <a:alpha val="43137"/>
                    </a:srgbClr>
                  </a:outerShdw>
                </a:effectLst>
              </a:rPr>
              <a:t>tu Cuerpo y en tu Sangre. </a:t>
            </a:r>
            <a:r>
              <a:rPr lang="es-PE" sz="2800" dirty="0" smtClean="0">
                <a:solidFill>
                  <a:srgbClr val="FFFF00"/>
                </a:solidFill>
                <a:effectLst>
                  <a:outerShdw blurRad="38100" dist="38100" dir="2700000" algn="tl">
                    <a:srgbClr val="000000">
                      <a:alpha val="43137"/>
                    </a:srgbClr>
                  </a:outerShdw>
                </a:effectLst>
              </a:rPr>
              <a:t>AMÉN</a:t>
            </a:r>
            <a:r>
              <a:rPr lang="es-PE" sz="2800" dirty="0">
                <a:solidFill>
                  <a:srgbClr val="FFFF00"/>
                </a:solidFill>
                <a:effectLst>
                  <a:outerShdw blurRad="38100" dist="38100" dir="2700000" algn="tl">
                    <a:srgbClr val="000000">
                      <a:alpha val="43137"/>
                    </a:srgbClr>
                  </a:outerShdw>
                </a:effectLst>
              </a:rPr>
              <a:t>.</a:t>
            </a:r>
          </a:p>
          <a:p>
            <a:pPr algn="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algn="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algn="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algn="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algn="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algn="r" eaLnBrk="0" fontAlgn="base" hangingPunct="0">
              <a:spcAft>
                <a:spcPct val="0"/>
              </a:spcAft>
              <a:defRPr/>
            </a:pPr>
            <a:r>
              <a:rPr lang="es-PE" sz="2800" dirty="0">
                <a:solidFill>
                  <a:srgbClr val="FFFF00"/>
                </a:solidFill>
                <a:effectLst>
                  <a:outerShdw blurRad="38100" dist="38100" dir="2700000" algn="tl">
                    <a:srgbClr val="000000">
                      <a:alpha val="43137"/>
                    </a:srgbClr>
                  </a:outerShdw>
                </a:effectLst>
              </a:rPr>
              <a:t>   </a:t>
            </a:r>
            <a:endParaRPr lang="es-ES" sz="2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8501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20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9">
                                            <p:txEl>
                                              <p:pRg st="2" end="2"/>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par>
                          <p:cTn id="14" fill="hold">
                            <p:stCondLst>
                              <p:cond delay="9250"/>
                            </p:stCondLst>
                            <p:childTnLst>
                              <p:par>
                                <p:cTn id="15" presetID="23" presetClass="entr" presetSubtype="288" fill="hold" grpId="0" nodeType="afterEffect">
                                  <p:stCondLst>
                                    <p:cond delay="0"/>
                                  </p:stCondLst>
                                  <p:iterate type="wd">
                                    <p:tmPct val="10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ppt_w</p:attrName>
                                        </p:attrNameLst>
                                      </p:cBhvr>
                                      <p:tavLst>
                                        <p:tav tm="0">
                                          <p:val>
                                            <p:strVal val="4/3*#ppt_w"/>
                                          </p:val>
                                        </p:tav>
                                        <p:tav tm="100000">
                                          <p:val>
                                            <p:strVal val="#ppt_w"/>
                                          </p:val>
                                        </p:tav>
                                      </p:tavLst>
                                    </p:anim>
                                    <p:anim calcmode="lin" valueType="num">
                                      <p:cBhvr>
                                        <p:cTn id="18" dur="250" fill="hold"/>
                                        <p:tgtEl>
                                          <p:spTgt spid="10"/>
                                        </p:tgtEl>
                                        <p:attrNameLst>
                                          <p:attrName>ppt_h</p:attrName>
                                        </p:attrNameLst>
                                      </p:cBhvr>
                                      <p:tavLst>
                                        <p:tav tm="0">
                                          <p:val>
                                            <p:strVal val="4/3*#ppt_h"/>
                                          </p:val>
                                        </p:tav>
                                        <p:tav tm="100000">
                                          <p:val>
                                            <p:strVal val="#ppt_h"/>
                                          </p:val>
                                        </p:tav>
                                      </p:tavLst>
                                    </p:anim>
                                  </p:childTnLst>
                                </p:cTn>
                              </p:par>
                            </p:childTnLst>
                          </p:cTn>
                        </p:par>
                        <p:par>
                          <p:cTn id="19" fill="hold">
                            <p:stCondLst>
                              <p:cond delay="15500"/>
                            </p:stCondLst>
                            <p:childTnLst>
                              <p:par>
                                <p:cTn id="20" presetID="23" presetClass="entr" presetSubtype="288" fill="hold" grpId="0" nodeType="afterEffect">
                                  <p:stCondLst>
                                    <p:cond delay="0"/>
                                  </p:stCondLst>
                                  <p:iterate type="wd">
                                    <p:tmPct val="100000"/>
                                  </p:iterate>
                                  <p:childTnLst>
                                    <p:set>
                                      <p:cBhvr>
                                        <p:cTn id="21" dur="1" fill="hold">
                                          <p:stCondLst>
                                            <p:cond delay="0"/>
                                          </p:stCondLst>
                                        </p:cTn>
                                        <p:tgtEl>
                                          <p:spTgt spid="11"/>
                                        </p:tgtEl>
                                        <p:attrNameLst>
                                          <p:attrName>style.visibility</p:attrName>
                                        </p:attrNameLst>
                                      </p:cBhvr>
                                      <p:to>
                                        <p:strVal val="visible"/>
                                      </p:to>
                                    </p:set>
                                    <p:anim calcmode="lin" valueType="num">
                                      <p:cBhvr>
                                        <p:cTn id="22" dur="250" fill="hold"/>
                                        <p:tgtEl>
                                          <p:spTgt spid="11"/>
                                        </p:tgtEl>
                                        <p:attrNameLst>
                                          <p:attrName>ppt_w</p:attrName>
                                        </p:attrNameLst>
                                      </p:cBhvr>
                                      <p:tavLst>
                                        <p:tav tm="0">
                                          <p:val>
                                            <p:strVal val="4/3*#ppt_w"/>
                                          </p:val>
                                        </p:tav>
                                        <p:tav tm="100000">
                                          <p:val>
                                            <p:strVal val="#ppt_w"/>
                                          </p:val>
                                        </p:tav>
                                      </p:tavLst>
                                    </p:anim>
                                    <p:anim calcmode="lin" valueType="num">
                                      <p:cBhvr>
                                        <p:cTn id="23" dur="25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13" y="389392"/>
            <a:ext cx="8326800" cy="6114439"/>
          </a:xfrm>
          <a:prstGeom prst="rect">
            <a:avLst/>
          </a:prstGeom>
        </p:spPr>
      </p:pic>
      <p:sp>
        <p:nvSpPr>
          <p:cNvPr id="8" name="7 CuadroTexto"/>
          <p:cNvSpPr txBox="1"/>
          <p:nvPr/>
        </p:nvSpPr>
        <p:spPr>
          <a:xfrm>
            <a:off x="596333" y="4086475"/>
            <a:ext cx="8075324" cy="2308324"/>
          </a:xfrm>
          <a:prstGeom prst="rect">
            <a:avLst/>
          </a:prstGeom>
          <a:noFill/>
        </p:spPr>
        <p:txBody>
          <a:bodyPr wrap="square" rtlCol="0">
            <a:spAutoFit/>
          </a:bodyPr>
          <a:lstStyle/>
          <a:p>
            <a:pPr algn="ctr" fontAlgn="base">
              <a:spcBef>
                <a:spcPct val="0"/>
              </a:spcBef>
              <a:spcAft>
                <a:spcPct val="0"/>
              </a:spcAft>
            </a:pPr>
            <a:r>
              <a:rPr lang="es-PE" sz="2400" i="1" dirty="0" smtClean="0">
                <a:solidFill>
                  <a:schemeClr val="bg1"/>
                </a:solidFill>
                <a:effectLst>
                  <a:glow rad="101600">
                    <a:schemeClr val="tx1">
                      <a:lumMod val="95000"/>
                      <a:lumOff val="5000"/>
                      <a:alpha val="40000"/>
                    </a:schemeClr>
                  </a:glow>
                  <a:outerShdw blurRad="50800" dist="38100" algn="l" rotWithShape="0">
                    <a:prstClr val="black">
                      <a:alpha val="71000"/>
                    </a:prstClr>
                  </a:outerShdw>
                </a:effectLst>
                <a:cs typeface="Raavi" pitchFamily="2"/>
              </a:rPr>
              <a:t>Motivación: </a:t>
            </a:r>
            <a:r>
              <a:rPr lang="es-PE" sz="2400" i="1" dirty="0">
                <a:solidFill>
                  <a:schemeClr val="bg1"/>
                </a:solidFill>
                <a:effectLst>
                  <a:glow rad="101600">
                    <a:schemeClr val="tx1">
                      <a:lumMod val="95000"/>
                      <a:lumOff val="5000"/>
                      <a:alpha val="40000"/>
                    </a:schemeClr>
                  </a:glow>
                  <a:outerShdw blurRad="50800" dist="38100" algn="l" rotWithShape="0">
                    <a:prstClr val="black">
                      <a:alpha val="71000"/>
                    </a:prstClr>
                  </a:outerShdw>
                </a:effectLst>
                <a:cs typeface="Raavi" pitchFamily="2"/>
              </a:rPr>
              <a:t>Con el signo de la multiplicación, Jesús ha revelado las entrañas de su ser y de su misión, pero muchos no han entendido su significado. San Juan desarrolla el tema del pan que da la vida y con el que Jesús se identifica. El pasaje que hoy leeremos profundiza en las relaciones del Hijo con el Padre y la necesidad de creer en Él. Escuchemos</a:t>
            </a:r>
            <a:r>
              <a:rPr lang="es-PE" sz="2400" i="1" dirty="0" smtClean="0">
                <a:solidFill>
                  <a:schemeClr val="bg1"/>
                </a:solidFill>
                <a:effectLst>
                  <a:glow rad="101600">
                    <a:schemeClr val="tx1">
                      <a:lumMod val="95000"/>
                      <a:lumOff val="5000"/>
                      <a:alpha val="40000"/>
                    </a:schemeClr>
                  </a:glow>
                  <a:outerShdw blurRad="50800" dist="38100" algn="l" rotWithShape="0">
                    <a:prstClr val="black">
                      <a:alpha val="71000"/>
                    </a:prstClr>
                  </a:outerShdw>
                </a:effectLst>
                <a:cs typeface="Raavi" pitchFamily="2"/>
              </a:rPr>
              <a:t>.</a:t>
            </a:r>
            <a:endParaRPr lang="es-ES_tradnl" sz="2400" i="1" dirty="0">
              <a:solidFill>
                <a:schemeClr val="bg1"/>
              </a:solidFill>
              <a:effectLst>
                <a:glow rad="101600">
                  <a:schemeClr val="tx1">
                    <a:lumMod val="95000"/>
                    <a:lumOff val="5000"/>
                    <a:alpha val="40000"/>
                  </a:schemeClr>
                </a:glow>
                <a:outerShdw blurRad="50800" dist="38100" algn="l" rotWithShape="0">
                  <a:prstClr val="black">
                    <a:alpha val="71000"/>
                  </a:prstClr>
                </a:outerShdw>
              </a:effectLst>
              <a:cs typeface="Raavi" pitchFamily="2"/>
            </a:endParaRPr>
          </a:p>
        </p:txBody>
      </p:sp>
      <p:sp>
        <p:nvSpPr>
          <p:cNvPr id="9" name="Rectángulo redondeado 8"/>
          <p:cNvSpPr>
            <a:spLocks noChangeArrowheads="1"/>
          </p:cNvSpPr>
          <p:nvPr/>
        </p:nvSpPr>
        <p:spPr bwMode="auto">
          <a:xfrm>
            <a:off x="2927409" y="500244"/>
            <a:ext cx="2543882" cy="531364"/>
          </a:xfrm>
          <a:prstGeom prst="roundRect">
            <a:avLst>
              <a:gd name="adj" fmla="val 16667"/>
            </a:avLst>
          </a:prstGeom>
          <a:solidFill>
            <a:srgbClr val="BEF7BE"/>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1200" b="1" dirty="0">
                <a:solidFill>
                  <a:srgbClr val="C00000"/>
                </a:solidFill>
                <a:latin typeface="Times New Roman" panose="02020603050405020304" pitchFamily="18" charset="0"/>
                <a:ea typeface="Times New Roman" panose="02020603050405020304" pitchFamily="18" charset="0"/>
              </a:rPr>
              <a:t>LECTIO</a:t>
            </a:r>
            <a:endParaRPr lang="es-PE" sz="1200" dirty="0">
              <a:solidFill>
                <a:srgbClr val="880000"/>
              </a:solidFill>
              <a:latin typeface="Times New Roman" panose="02020603050405020304" pitchFamily="18" charset="0"/>
              <a:ea typeface="Times New Roman" panose="02020603050405020304" pitchFamily="18" charset="0"/>
            </a:endParaRPr>
          </a:p>
          <a:p>
            <a:pPr indent="19050" algn="ctr" fontAlgn="base">
              <a:spcBef>
                <a:spcPct val="0"/>
              </a:spcBef>
            </a:pPr>
            <a:r>
              <a:rPr lang="es-ES_tradnl" sz="1200" b="1" dirty="0">
                <a:solidFill>
                  <a:srgbClr val="010914"/>
                </a:solidFill>
                <a:latin typeface="Times New Roman" panose="02020603050405020304" pitchFamily="18" charset="0"/>
                <a:ea typeface="Times New Roman" panose="02020603050405020304" pitchFamily="18" charset="0"/>
              </a:rPr>
              <a:t>¿Qué dice el texto? Juan 6, </a:t>
            </a:r>
            <a:r>
              <a:rPr lang="es-ES_tradnl" sz="1200" b="1" dirty="0" smtClean="0">
                <a:solidFill>
                  <a:srgbClr val="010914"/>
                </a:solidFill>
                <a:latin typeface="Times New Roman" panose="02020603050405020304" pitchFamily="18" charset="0"/>
                <a:ea typeface="Times New Roman" panose="02020603050405020304" pitchFamily="18" charset="0"/>
              </a:rPr>
              <a:t>41-52</a:t>
            </a:r>
            <a:endParaRPr lang="es-PE" sz="1200" dirty="0">
              <a:solidFill>
                <a:srgbClr val="010914"/>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049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jw.org los judios critican a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01" y="454418"/>
            <a:ext cx="8163159" cy="594638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17201" y="5136700"/>
            <a:ext cx="7848872" cy="1077218"/>
          </a:xfrm>
          <a:prstGeom prst="rect">
            <a:avLst/>
          </a:prstGeom>
          <a:noFill/>
          <a:ln>
            <a:noFill/>
          </a:ln>
          <a:effectLst/>
          <a:extLst/>
        </p:spPr>
        <p:txBody>
          <a:bodyPr wrap="square">
            <a:spAutoFit/>
          </a:bodyPr>
          <a:lstStyle/>
          <a:p>
            <a:pPr algn="ctr" fontAlgn="base">
              <a:spcBef>
                <a:spcPct val="0"/>
              </a:spcBef>
              <a:spcAft>
                <a:spcPct val="0"/>
              </a:spcAft>
              <a:defRPr/>
            </a:pPr>
            <a:r>
              <a:rPr lang="es-ES" sz="3200" dirty="0">
                <a:solidFill>
                  <a:srgbClr val="FFFF00"/>
                </a:solidFill>
                <a:effectLst>
                  <a:glow rad="63500">
                    <a:schemeClr val="tx1">
                      <a:lumMod val="95000"/>
                      <a:lumOff val="5000"/>
                      <a:alpha val="40000"/>
                    </a:schemeClr>
                  </a:glow>
                  <a:outerShdw blurRad="38100" dist="50800" dir="2700000" algn="tl">
                    <a:srgbClr val="000000"/>
                  </a:outerShdw>
                </a:effectLst>
                <a:latin typeface="AR CENA" panose="02000000000000000000" pitchFamily="2" charset="0"/>
              </a:rPr>
              <a:t>En aquel tiempo, </a:t>
            </a:r>
            <a:r>
              <a:rPr lang="es-ES" sz="3200" dirty="0" smtClean="0">
                <a:solidFill>
                  <a:srgbClr val="FFFF00"/>
                </a:solidFill>
                <a:effectLst>
                  <a:glow rad="63500">
                    <a:schemeClr val="tx1">
                      <a:lumMod val="95000"/>
                      <a:lumOff val="5000"/>
                      <a:alpha val="40000"/>
                    </a:schemeClr>
                  </a:glow>
                  <a:outerShdw blurRad="38100" dist="50800" dir="2700000" algn="tl">
                    <a:srgbClr val="000000"/>
                  </a:outerShdw>
                </a:effectLst>
                <a:latin typeface="AR CENA" panose="02000000000000000000" pitchFamily="2" charset="0"/>
              </a:rPr>
              <a:t>l</a:t>
            </a:r>
            <a:r>
              <a:rPr lang="es-ES" sz="3200" dirty="0" smtClean="0">
                <a:solidFill>
                  <a:srgbClr val="FFFF00"/>
                </a:solidFill>
                <a:effectLst>
                  <a:glow rad="63500">
                    <a:schemeClr val="tx1">
                      <a:lumMod val="95000"/>
                      <a:lumOff val="5000"/>
                      <a:alpha val="40000"/>
                    </a:schemeClr>
                  </a:glow>
                  <a:outerShdw blurRad="38100" dist="50800" dir="2700000" algn="tl">
                    <a:srgbClr val="000000"/>
                  </a:outerShdw>
                </a:effectLst>
                <a:latin typeface="AR CENA" panose="02000000000000000000" pitchFamily="2" charset="0"/>
                <a:cs typeface="Times New Roman" pitchFamily="18" charset="0"/>
              </a:rPr>
              <a:t>os </a:t>
            </a:r>
            <a:r>
              <a:rPr lang="es-ES" sz="3200" dirty="0">
                <a:solidFill>
                  <a:srgbClr val="FFFF00"/>
                </a:solidFill>
                <a:effectLst>
                  <a:glow rad="63500">
                    <a:schemeClr val="tx1">
                      <a:lumMod val="95000"/>
                      <a:lumOff val="5000"/>
                      <a:alpha val="40000"/>
                    </a:schemeClr>
                  </a:glow>
                  <a:outerShdw blurRad="38100" dist="50800" dir="2700000" algn="tl">
                    <a:srgbClr val="000000"/>
                  </a:outerShdw>
                </a:effectLst>
                <a:latin typeface="AR CENA" panose="02000000000000000000" pitchFamily="2" charset="0"/>
                <a:cs typeface="Times New Roman" pitchFamily="18" charset="0"/>
              </a:rPr>
              <a:t>judíos criticaban a Jesús </a:t>
            </a:r>
            <a:r>
              <a:rPr lang="es-ES" sz="3200" dirty="0" smtClean="0">
                <a:solidFill>
                  <a:srgbClr val="FFFF00"/>
                </a:solidFill>
                <a:effectLst>
                  <a:glow rad="63500">
                    <a:schemeClr val="tx1">
                      <a:lumMod val="95000"/>
                      <a:lumOff val="5000"/>
                      <a:alpha val="40000"/>
                    </a:schemeClr>
                  </a:glow>
                  <a:outerShdw blurRad="38100" dist="50800" dir="2700000" algn="tl">
                    <a:srgbClr val="000000"/>
                  </a:outerShdw>
                </a:effectLst>
                <a:latin typeface="AR CENA" panose="02000000000000000000" pitchFamily="2" charset="0"/>
                <a:cs typeface="Times New Roman" pitchFamily="18" charset="0"/>
              </a:rPr>
              <a:t>porque había </a:t>
            </a:r>
            <a:r>
              <a:rPr lang="es-ES" sz="3200" dirty="0">
                <a:solidFill>
                  <a:srgbClr val="FFFF00"/>
                </a:solidFill>
                <a:effectLst>
                  <a:glow rad="63500">
                    <a:schemeClr val="tx1">
                      <a:lumMod val="95000"/>
                      <a:lumOff val="5000"/>
                      <a:alpha val="40000"/>
                    </a:schemeClr>
                  </a:glow>
                  <a:outerShdw blurRad="38100" dist="50800" dir="2700000" algn="tl">
                    <a:srgbClr val="000000"/>
                  </a:outerShdw>
                </a:effectLst>
                <a:latin typeface="AR CENA" panose="02000000000000000000" pitchFamily="2" charset="0"/>
                <a:cs typeface="Times New Roman" pitchFamily="18" charset="0"/>
              </a:rPr>
              <a:t>dicho: </a:t>
            </a:r>
            <a:r>
              <a:rPr lang="es-ES" sz="3200" dirty="0" smtClean="0">
                <a:solidFill>
                  <a:srgbClr val="FFFF00"/>
                </a:solidFill>
                <a:effectLst>
                  <a:glow rad="63500">
                    <a:schemeClr val="tx1">
                      <a:lumMod val="95000"/>
                      <a:lumOff val="5000"/>
                      <a:alpha val="40000"/>
                    </a:schemeClr>
                  </a:glow>
                  <a:outerShdw blurRad="38100" dist="50800" dir="2700000" algn="tl">
                    <a:srgbClr val="000000"/>
                  </a:outerShdw>
                </a:effectLst>
                <a:latin typeface="AR CENA" panose="02000000000000000000" pitchFamily="2" charset="0"/>
                <a:cs typeface="Times New Roman" pitchFamily="18" charset="0"/>
              </a:rPr>
              <a:t>«</a:t>
            </a:r>
            <a:r>
              <a:rPr lang="es-ES" sz="3200" dirty="0">
                <a:solidFill>
                  <a:srgbClr val="FFFF00"/>
                </a:solidFill>
                <a:effectLst>
                  <a:glow rad="63500">
                    <a:schemeClr val="tx1">
                      <a:lumMod val="95000"/>
                      <a:lumOff val="5000"/>
                      <a:alpha val="40000"/>
                    </a:schemeClr>
                  </a:glow>
                  <a:outerShdw blurRad="38100" dist="50800" dir="2700000" algn="tl">
                    <a:srgbClr val="000000"/>
                  </a:outerShdw>
                </a:effectLst>
                <a:latin typeface="AR CENA" panose="02000000000000000000" pitchFamily="2" charset="0"/>
                <a:cs typeface="Times New Roman" pitchFamily="18" charset="0"/>
              </a:rPr>
              <a:t>Yo soy el pan que ha bajado del cielo». </a:t>
            </a:r>
            <a:endParaRPr lang="es-ES" sz="3200" dirty="0">
              <a:solidFill>
                <a:srgbClr val="FFFF00"/>
              </a:solidFill>
              <a:effectLst>
                <a:glow rad="63500">
                  <a:schemeClr val="tx1">
                    <a:lumMod val="95000"/>
                    <a:lumOff val="5000"/>
                    <a:alpha val="40000"/>
                  </a:schemeClr>
                </a:glow>
                <a:outerShdw blurRad="38100" dist="50800" dir="2700000" algn="tl">
                  <a:srgbClr val="000000"/>
                </a:outerShdw>
              </a:effectLst>
              <a:latin typeface="AR CENA" panose="02000000000000000000" pitchFamily="2" charset="0"/>
            </a:endParaRPr>
          </a:p>
        </p:txBody>
      </p:sp>
      <p:sp>
        <p:nvSpPr>
          <p:cNvPr id="4" name="WordArt 2" descr="Bolsa de papel"/>
          <p:cNvSpPr>
            <a:spLocks noChangeArrowheads="1" noChangeShapeType="1" noTextEdit="1"/>
          </p:cNvSpPr>
          <p:nvPr/>
        </p:nvSpPr>
        <p:spPr bwMode="auto">
          <a:xfrm>
            <a:off x="926372" y="578139"/>
            <a:ext cx="7344816" cy="864096"/>
          </a:xfrm>
          <a:prstGeom prst="rect">
            <a:avLst/>
          </a:prstGeom>
          <a:extLst>
            <a:ext uri="{AF507438-7753-43E0-B8FC-AC1667EBCBE1}">
              <a14:hiddenEffects xmlns:a14="http://schemas.microsoft.com/office/drawing/2010/main">
                <a:effectLst/>
              </a14:hiddenEffects>
            </a:ext>
          </a:extLst>
        </p:spPr>
        <p:txBody>
          <a:bodyPr wrap="none" fromWordArt="1">
            <a:scene3d>
              <a:camera prst="legacyPerspectiveTopLeft">
                <a:rot lat="0" lon="20519999" rev="0"/>
              </a:camera>
              <a:lightRig rig="legacyHarsh3" dir="r"/>
            </a:scene3d>
            <a:sp3d extrusionH="430200" prstMaterial="legacyMatte">
              <a:extrusionClr>
                <a:srgbClr val="006600"/>
              </a:extrusionClr>
            </a:sp3d>
          </a:bodyPr>
          <a:lstStyle/>
          <a:p>
            <a:pPr algn="ctr" fontAlgn="base">
              <a:spcBef>
                <a:spcPct val="0"/>
              </a:spcBef>
              <a:spcAft>
                <a:spcPct val="0"/>
              </a:spcAft>
            </a:pPr>
            <a:r>
              <a:rPr lang="es-ES" sz="32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Lectura del  Evangelio  </a:t>
            </a:r>
            <a:r>
              <a:rPr lang="es-ES" sz="3200" b="1" dirty="0" err="1">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Jn</a:t>
            </a:r>
            <a:r>
              <a:rPr lang="es-ES" sz="32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6</a:t>
            </a:r>
            <a:r>
              <a:rPr lang="es-ES" sz="3200" b="1" dirty="0"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41-52 </a:t>
            </a:r>
            <a:endParaRPr lang="es-ES" sz="3200" dirty="0">
              <a:solidFill>
                <a:srgbClr val="FFFF00"/>
              </a:solidFill>
              <a:latin typeface="Times New Roman" pitchFamily="18" charset="0"/>
            </a:endParaRPr>
          </a:p>
          <a:p>
            <a:pPr algn="ctr" fontAlgn="base">
              <a:spcBef>
                <a:spcPct val="0"/>
              </a:spcBef>
              <a:spcAft>
                <a:spcPct val="0"/>
              </a:spcAft>
            </a:pPr>
            <a:endParaRPr lang="es-ES" sz="1200" dirty="0">
              <a:solidFill>
                <a:srgbClr val="FFFF00"/>
              </a:solidFill>
              <a:effectLst>
                <a:glow rad="101600">
                  <a:srgbClr val="C0504D">
                    <a:satMod val="175000"/>
                    <a:alpha val="40000"/>
                  </a:srgbClr>
                </a:glow>
                <a:outerShdw blurRad="38100" dist="38100" dir="2700000" algn="tl">
                  <a:srgbClr val="000000">
                    <a:alpha val="43137"/>
                  </a:srgbClr>
                </a:outerShdw>
              </a:effectLst>
              <a:latin typeface="Berlin Sans FB" pitchFamily="34" charset="0"/>
            </a:endParaRPr>
          </a:p>
          <a:p>
            <a:pPr algn="ctr" fontAlgn="base">
              <a:spcBef>
                <a:spcPct val="0"/>
              </a:spcBef>
              <a:spcAft>
                <a:spcPct val="0"/>
              </a:spcAft>
            </a:pPr>
            <a:endParaRPr lang="es-PE" sz="1200" kern="10" dirty="0">
              <a:ln w="9525">
                <a:round/>
                <a:headEnd/>
                <a:tailEnd/>
              </a:ln>
              <a:solidFill>
                <a:srgbClr val="FFFF00"/>
              </a:solidFill>
              <a:latin typeface="Arial Black"/>
            </a:endParaRPr>
          </a:p>
        </p:txBody>
      </p:sp>
    </p:spTree>
    <p:extLst>
      <p:ext uri="{BB962C8B-B14F-4D97-AF65-F5344CB8AC3E}">
        <p14:creationId xmlns:p14="http://schemas.microsoft.com/office/powerpoint/2010/main" val="22896898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750" fill="hold"/>
                                        <p:tgtEl>
                                          <p:spTgt spid="2"/>
                                        </p:tgtEl>
                                        <p:attrNameLst>
                                          <p:attrName>ppt_x</p:attrName>
                                        </p:attrNameLst>
                                      </p:cBhvr>
                                      <p:tavLst>
                                        <p:tav tm="0">
                                          <p:val>
                                            <p:strVal val="1+#ppt_w/2"/>
                                          </p:val>
                                        </p:tav>
                                        <p:tav tm="100000">
                                          <p:val>
                                            <p:strVal val="#ppt_x"/>
                                          </p:val>
                                        </p:tav>
                                      </p:tavLst>
                                    </p:anim>
                                    <p:anim calcmode="lin" valueType="num">
                                      <p:cBhvr additive="base">
                                        <p:cTn id="8" dur="2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565"/>
          <a:stretch/>
        </p:blipFill>
        <p:spPr>
          <a:xfrm>
            <a:off x="489398" y="468373"/>
            <a:ext cx="8203841" cy="5919548"/>
          </a:xfrm>
          <a:prstGeom prst="rect">
            <a:avLst/>
          </a:prstGeom>
          <a:scene3d>
            <a:camera prst="orthographicFront"/>
            <a:lightRig rig="threePt" dir="t"/>
          </a:scene3d>
          <a:sp3d>
            <a:bevelT prst="convex"/>
          </a:sp3d>
        </p:spPr>
      </p:pic>
      <p:sp>
        <p:nvSpPr>
          <p:cNvPr id="5" name="Rectangle 2"/>
          <p:cNvSpPr>
            <a:spLocks noChangeArrowheads="1"/>
          </p:cNvSpPr>
          <p:nvPr/>
        </p:nvSpPr>
        <p:spPr bwMode="auto">
          <a:xfrm>
            <a:off x="3335628" y="468373"/>
            <a:ext cx="5357611" cy="1815882"/>
          </a:xfrm>
          <a:prstGeom prst="rect">
            <a:avLst/>
          </a:prstGeom>
          <a:noFill/>
          <a:ln>
            <a:noFill/>
          </a:ln>
          <a:effectLst/>
          <a:extLst/>
        </p:spPr>
        <p:txBody>
          <a:bodyPr wrap="square">
            <a:spAutoFit/>
          </a:bodyPr>
          <a:lstStyle/>
          <a:p>
            <a:pPr algn="r" fontAlgn="base">
              <a:spcBef>
                <a:spcPct val="0"/>
              </a:spcBef>
              <a:spcAft>
                <a:spcPct val="0"/>
              </a:spcAft>
              <a:defRPr/>
            </a:pPr>
            <a:r>
              <a:rPr lang="es-ES" sz="2800" dirty="0" smtClean="0">
                <a:solidFill>
                  <a:srgbClr val="FFFF00"/>
                </a:solidFill>
                <a:effectLst>
                  <a:glow rad="63500">
                    <a:schemeClr val="tx1">
                      <a:lumMod val="95000"/>
                      <a:lumOff val="5000"/>
                      <a:alpha val="40000"/>
                    </a:schemeClr>
                  </a:glow>
                  <a:outerShdw blurRad="50800" dist="38100" algn="l" rotWithShape="0">
                    <a:prstClr val="black"/>
                  </a:outerShdw>
                </a:effectLst>
                <a:latin typeface="AR CENA" panose="02000000000000000000" pitchFamily="2" charset="0"/>
                <a:cs typeface="Times New Roman" pitchFamily="18" charset="0"/>
              </a:rPr>
              <a:t>y </a:t>
            </a:r>
            <a:r>
              <a:rPr lang="es-ES" sz="2800" dirty="0">
                <a:solidFill>
                  <a:srgbClr val="FFFF00"/>
                </a:solidFill>
                <a:effectLst>
                  <a:glow rad="63500">
                    <a:schemeClr val="tx1">
                      <a:lumMod val="95000"/>
                      <a:lumOff val="5000"/>
                      <a:alpha val="40000"/>
                    </a:schemeClr>
                  </a:glow>
                  <a:outerShdw blurRad="50800" dist="38100" algn="l" rotWithShape="0">
                    <a:prstClr val="black"/>
                  </a:outerShdw>
                </a:effectLst>
                <a:latin typeface="AR CENA" panose="02000000000000000000" pitchFamily="2" charset="0"/>
                <a:cs typeface="Times New Roman" pitchFamily="18" charset="0"/>
              </a:rPr>
              <a:t>decían: –«¿No es éste </a:t>
            </a:r>
            <a:r>
              <a:rPr lang="es-ES" sz="2800" dirty="0" smtClean="0">
                <a:solidFill>
                  <a:srgbClr val="FFFF00"/>
                </a:solidFill>
                <a:effectLst>
                  <a:glow rad="63500">
                    <a:schemeClr val="tx1">
                      <a:lumMod val="95000"/>
                      <a:lumOff val="5000"/>
                      <a:alpha val="40000"/>
                    </a:schemeClr>
                  </a:glow>
                  <a:outerShdw blurRad="50800" dist="38100" algn="l" rotWithShape="0">
                    <a:prstClr val="black"/>
                  </a:outerShdw>
                </a:effectLst>
                <a:latin typeface="AR CENA" panose="02000000000000000000" pitchFamily="2" charset="0"/>
                <a:cs typeface="Times New Roman" pitchFamily="18" charset="0"/>
              </a:rPr>
              <a:t>Jesús, el </a:t>
            </a:r>
            <a:r>
              <a:rPr lang="es-ES" sz="2800" dirty="0">
                <a:solidFill>
                  <a:srgbClr val="FFFF00"/>
                </a:solidFill>
                <a:effectLst>
                  <a:glow rad="63500">
                    <a:schemeClr val="tx1">
                      <a:lumMod val="95000"/>
                      <a:lumOff val="5000"/>
                      <a:alpha val="40000"/>
                    </a:schemeClr>
                  </a:glow>
                  <a:outerShdw blurRad="50800" dist="38100" algn="l" rotWithShape="0">
                    <a:prstClr val="black"/>
                  </a:outerShdw>
                </a:effectLst>
                <a:latin typeface="AR CENA" panose="02000000000000000000" pitchFamily="2" charset="0"/>
                <a:cs typeface="Times New Roman" pitchFamily="18" charset="0"/>
              </a:rPr>
              <a:t>hijo de José?. </a:t>
            </a:r>
            <a:r>
              <a:rPr lang="es-ES" sz="2800" dirty="0" smtClean="0">
                <a:solidFill>
                  <a:srgbClr val="FFFF00"/>
                </a:solidFill>
                <a:effectLst>
                  <a:glow rad="63500">
                    <a:schemeClr val="tx1">
                      <a:lumMod val="95000"/>
                      <a:lumOff val="5000"/>
                      <a:alpha val="40000"/>
                    </a:schemeClr>
                  </a:glow>
                  <a:outerShdw blurRad="50800" dist="38100" algn="l" rotWithShape="0">
                    <a:prstClr val="black"/>
                  </a:outerShdw>
                </a:effectLst>
                <a:latin typeface="AR CENA" panose="02000000000000000000" pitchFamily="2" charset="0"/>
                <a:cs typeface="Times New Roman" pitchFamily="18" charset="0"/>
              </a:rPr>
              <a:t>¿</a:t>
            </a:r>
            <a:r>
              <a:rPr lang="es-ES" sz="2800" dirty="0">
                <a:solidFill>
                  <a:srgbClr val="FFFF00"/>
                </a:solidFill>
                <a:effectLst>
                  <a:glow rad="63500">
                    <a:schemeClr val="tx1">
                      <a:lumMod val="95000"/>
                      <a:lumOff val="5000"/>
                      <a:alpha val="40000"/>
                    </a:schemeClr>
                  </a:glow>
                  <a:outerShdw blurRad="50800" dist="38100" algn="l" rotWithShape="0">
                    <a:prstClr val="black"/>
                  </a:outerShdw>
                </a:effectLst>
                <a:latin typeface="AR CENA" panose="02000000000000000000" pitchFamily="2" charset="0"/>
                <a:cs typeface="Times New Roman" pitchFamily="18" charset="0"/>
              </a:rPr>
              <a:t>No conocemos a su padre y a su madre</a:t>
            </a:r>
            <a:r>
              <a:rPr lang="es-ES" sz="2800" dirty="0" smtClean="0">
                <a:solidFill>
                  <a:srgbClr val="FFFF00"/>
                </a:solidFill>
                <a:effectLst>
                  <a:glow rad="63500">
                    <a:schemeClr val="tx1">
                      <a:lumMod val="95000"/>
                      <a:lumOff val="5000"/>
                      <a:alpha val="40000"/>
                    </a:schemeClr>
                  </a:glow>
                  <a:outerShdw blurRad="50800" dist="38100" algn="l" rotWithShape="0">
                    <a:prstClr val="black"/>
                  </a:outerShdw>
                </a:effectLst>
                <a:latin typeface="AR CENA" panose="02000000000000000000" pitchFamily="2" charset="0"/>
                <a:cs typeface="Times New Roman" pitchFamily="18" charset="0"/>
              </a:rPr>
              <a:t>?.  </a:t>
            </a:r>
            <a:r>
              <a:rPr lang="es-ES" sz="2800" dirty="0">
                <a:solidFill>
                  <a:srgbClr val="FFFF00"/>
                </a:solidFill>
                <a:effectLst>
                  <a:glow rad="63500">
                    <a:schemeClr val="tx1">
                      <a:lumMod val="95000"/>
                      <a:lumOff val="5000"/>
                      <a:alpha val="40000"/>
                    </a:schemeClr>
                  </a:glow>
                  <a:outerShdw blurRad="50800" dist="38100" algn="l" rotWithShape="0">
                    <a:prstClr val="black"/>
                  </a:outerShdw>
                </a:effectLst>
                <a:latin typeface="AR CENA" panose="02000000000000000000" pitchFamily="2" charset="0"/>
                <a:cs typeface="Times New Roman" pitchFamily="18" charset="0"/>
              </a:rPr>
              <a:t>¿Cómo dice ahora que ha bajado del cielo?»</a:t>
            </a:r>
            <a:endParaRPr lang="es-ES" sz="2800" dirty="0">
              <a:solidFill>
                <a:srgbClr val="FFFF00"/>
              </a:solidFill>
              <a:effectLst>
                <a:glow rad="63500">
                  <a:schemeClr val="tx1">
                    <a:lumMod val="95000"/>
                    <a:lumOff val="5000"/>
                    <a:alpha val="40000"/>
                  </a:schemeClr>
                </a:glow>
                <a:outerShdw blurRad="50800" dist="38100" algn="l" rotWithShape="0">
                  <a:prstClr val="black"/>
                </a:outerShdw>
              </a:effectLst>
              <a:latin typeface="AR CENA" panose="02000000000000000000" pitchFamily="2" charset="0"/>
            </a:endParaRPr>
          </a:p>
        </p:txBody>
      </p:sp>
    </p:spTree>
    <p:extLst>
      <p:ext uri="{BB962C8B-B14F-4D97-AF65-F5344CB8AC3E}">
        <p14:creationId xmlns:p14="http://schemas.microsoft.com/office/powerpoint/2010/main" val="2999548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TotalTime>
  <Words>1755</Words>
  <Application>Microsoft Office PowerPoint</Application>
  <PresentationFormat>Presentación en pantalla (4:3)</PresentationFormat>
  <Paragraphs>122</Paragraphs>
  <Slides>35</Slides>
  <Notes>3</Notes>
  <HiddenSlides>0</HiddenSlides>
  <MMClips>1</MMClips>
  <ScaleCrop>false</ScaleCrop>
  <HeadingPairs>
    <vt:vector size="6" baseType="variant">
      <vt:variant>
        <vt:lpstr>Fuentes usadas</vt:lpstr>
      </vt:variant>
      <vt:variant>
        <vt:i4>32</vt:i4>
      </vt:variant>
      <vt:variant>
        <vt:lpstr>Tema</vt:lpstr>
      </vt:variant>
      <vt:variant>
        <vt:i4>5</vt:i4>
      </vt:variant>
      <vt:variant>
        <vt:lpstr>Títulos de diapositiva</vt:lpstr>
      </vt:variant>
      <vt:variant>
        <vt:i4>35</vt:i4>
      </vt:variant>
    </vt:vector>
  </HeadingPairs>
  <TitlesOfParts>
    <vt:vector size="72" baseType="lpstr">
      <vt:lpstr>Adobe Gothic Std B</vt:lpstr>
      <vt:lpstr>Arial Unicode MS</vt:lpstr>
      <vt:lpstr>AR CENA</vt:lpstr>
      <vt:lpstr>Arial</vt:lpstr>
      <vt:lpstr>Arial Black</vt:lpstr>
      <vt:lpstr>Arial Narrow</vt:lpstr>
      <vt:lpstr>Arial Rounded MT Bold</vt:lpstr>
      <vt:lpstr>Berlin Sans FB</vt:lpstr>
      <vt:lpstr>Bodoni MT</vt:lpstr>
      <vt:lpstr>Britannic Bold</vt:lpstr>
      <vt:lpstr>Calibri</vt:lpstr>
      <vt:lpstr>Calibri Light</vt:lpstr>
      <vt:lpstr>Comic Sans MS</vt:lpstr>
      <vt:lpstr>Futura Md BT</vt:lpstr>
      <vt:lpstr>Geometr415 Blk BT</vt:lpstr>
      <vt:lpstr>Impact</vt:lpstr>
      <vt:lpstr>Kristen ITC</vt:lpstr>
      <vt:lpstr>Lucida Sans</vt:lpstr>
      <vt:lpstr>Matura MT Script Capitals</vt:lpstr>
      <vt:lpstr>Poor Richard</vt:lpstr>
      <vt:lpstr>Raavi</vt:lpstr>
      <vt:lpstr>Rockwell</vt:lpstr>
      <vt:lpstr>Script MT Bold</vt:lpstr>
      <vt:lpstr>Showcard Gothic</vt:lpstr>
      <vt:lpstr>Square721 BT</vt:lpstr>
      <vt:lpstr>Stencil</vt:lpstr>
      <vt:lpstr>Swis721 Hv BT</vt:lpstr>
      <vt:lpstr>Swis721 Lt BT</vt:lpstr>
      <vt:lpstr>Tahoma</vt:lpstr>
      <vt:lpstr>Tekton Pro</vt:lpstr>
      <vt:lpstr>Times</vt:lpstr>
      <vt:lpstr>Times New Roman</vt:lpstr>
      <vt:lpstr>Diseño predeterminado</vt:lpstr>
      <vt:lpstr>1_Tema de Office</vt:lpstr>
      <vt:lpstr>2_Tema de Office</vt:lpstr>
      <vt:lpstr>En blanco</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79</cp:revision>
  <dcterms:created xsi:type="dcterms:W3CDTF">2015-08-04T04:19:58Z</dcterms:created>
  <dcterms:modified xsi:type="dcterms:W3CDTF">2018-08-06T18:40:26Z</dcterms:modified>
</cp:coreProperties>
</file>